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 ContentType="image/t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301" r:id="rId3"/>
    <p:sldId id="288" r:id="rId4"/>
    <p:sldId id="289" r:id="rId5"/>
    <p:sldId id="290" r:id="rId6"/>
    <p:sldId id="291" r:id="rId7"/>
    <p:sldId id="293" r:id="rId8"/>
    <p:sldId id="294" r:id="rId9"/>
    <p:sldId id="296" r:id="rId10"/>
    <p:sldId id="297" r:id="rId11"/>
    <p:sldId id="298" r:id="rId12"/>
    <p:sldId id="302" r:id="rId13"/>
    <p:sldId id="295" r:id="rId14"/>
    <p:sldId id="300" r:id="rId1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FDB"/>
          </a:solidFill>
        </a:fill>
      </a:tcStyle>
    </a:wholeTbl>
    <a:band2H>
      <a:tcTxStyle/>
      <a:tcStyle>
        <a:tcBdr/>
        <a:fill>
          <a:solidFill>
            <a:srgbClr val="E6E8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FDB"/>
          </a:solidFill>
        </a:fill>
      </a:tcStyle>
    </a:wholeTbl>
    <a:band2H>
      <a:tcTxStyle/>
      <a:tcStyle>
        <a:tcBdr/>
        <a:fill>
          <a:solidFill>
            <a:srgbClr val="E6E8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2CF"/>
          </a:solidFill>
        </a:fill>
      </a:tcStyle>
    </a:wholeTbl>
    <a:band2H>
      <a:tcTxStyle/>
      <a:tcStyle>
        <a:tcBdr/>
        <a:fill>
          <a:solidFill>
            <a:srgbClr val="F0F1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BD1CA"/>
          </a:solidFill>
        </a:fill>
      </a:tcStyle>
    </a:wholeTbl>
    <a:band2H>
      <a:tcTxStyle/>
      <a:tcStyle>
        <a:tcBdr/>
        <a:fill>
          <a:solidFill>
            <a:srgbClr val="F5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62" d="100"/>
          <a:sy n="62" d="100"/>
        </p:scale>
        <p:origin x="114"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 name="Shape 92"/>
          <p:cNvSpPr>
            <a:spLocks noGrp="1" noRot="1" noChangeAspect="1"/>
          </p:cNvSpPr>
          <p:nvPr>
            <p:ph type="sldImg"/>
          </p:nvPr>
        </p:nvSpPr>
        <p:spPr>
          <a:xfrm>
            <a:off x="1143000" y="685800"/>
            <a:ext cx="4572000" cy="3429000"/>
          </a:xfrm>
          <a:prstGeom prst="rect">
            <a:avLst/>
          </a:prstGeom>
        </p:spPr>
        <p:txBody>
          <a:bodyPr/>
          <a:lstStyle/>
          <a:p>
            <a:endParaRPr/>
          </a:p>
        </p:txBody>
      </p:sp>
      <p:sp>
        <p:nvSpPr>
          <p:cNvPr id="93" name="Shape 9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25000"/>
      </a:lnSpc>
      <a:defRPr sz="1000">
        <a:latin typeface="+mn-lt"/>
        <a:ea typeface="+mn-ea"/>
        <a:cs typeface="+mn-cs"/>
        <a:sym typeface="Arial"/>
      </a:defRPr>
    </a:lvl1pPr>
    <a:lvl2pPr indent="228600" defTabSz="457200" latinLnBrk="0">
      <a:lnSpc>
        <a:spcPct val="125000"/>
      </a:lnSpc>
      <a:defRPr sz="1000">
        <a:latin typeface="+mn-lt"/>
        <a:ea typeface="+mn-ea"/>
        <a:cs typeface="+mn-cs"/>
        <a:sym typeface="Arial"/>
      </a:defRPr>
    </a:lvl2pPr>
    <a:lvl3pPr indent="457200" defTabSz="457200" latinLnBrk="0">
      <a:lnSpc>
        <a:spcPct val="125000"/>
      </a:lnSpc>
      <a:defRPr sz="1000">
        <a:latin typeface="+mn-lt"/>
        <a:ea typeface="+mn-ea"/>
        <a:cs typeface="+mn-cs"/>
        <a:sym typeface="Arial"/>
      </a:defRPr>
    </a:lvl3pPr>
    <a:lvl4pPr indent="685800" defTabSz="457200" latinLnBrk="0">
      <a:lnSpc>
        <a:spcPct val="125000"/>
      </a:lnSpc>
      <a:defRPr sz="1000">
        <a:latin typeface="+mn-lt"/>
        <a:ea typeface="+mn-ea"/>
        <a:cs typeface="+mn-cs"/>
        <a:sym typeface="Arial"/>
      </a:defRPr>
    </a:lvl4pPr>
    <a:lvl5pPr indent="914400" defTabSz="457200" latinLnBrk="0">
      <a:lnSpc>
        <a:spcPct val="125000"/>
      </a:lnSpc>
      <a:defRPr sz="1000">
        <a:latin typeface="+mn-lt"/>
        <a:ea typeface="+mn-ea"/>
        <a:cs typeface="+mn-cs"/>
        <a:sym typeface="Arial"/>
      </a:defRPr>
    </a:lvl5pPr>
    <a:lvl6pPr indent="1143000" defTabSz="457200" latinLnBrk="0">
      <a:lnSpc>
        <a:spcPct val="125000"/>
      </a:lnSpc>
      <a:defRPr sz="1000">
        <a:latin typeface="+mn-lt"/>
        <a:ea typeface="+mn-ea"/>
        <a:cs typeface="+mn-cs"/>
        <a:sym typeface="Arial"/>
      </a:defRPr>
    </a:lvl6pPr>
    <a:lvl7pPr indent="1371600" defTabSz="457200" latinLnBrk="0">
      <a:lnSpc>
        <a:spcPct val="125000"/>
      </a:lnSpc>
      <a:defRPr sz="1000">
        <a:latin typeface="+mn-lt"/>
        <a:ea typeface="+mn-ea"/>
        <a:cs typeface="+mn-cs"/>
        <a:sym typeface="Arial"/>
      </a:defRPr>
    </a:lvl7pPr>
    <a:lvl8pPr indent="1600200" defTabSz="457200" latinLnBrk="0">
      <a:lnSpc>
        <a:spcPct val="125000"/>
      </a:lnSpc>
      <a:defRPr sz="1000">
        <a:latin typeface="+mn-lt"/>
        <a:ea typeface="+mn-ea"/>
        <a:cs typeface="+mn-cs"/>
        <a:sym typeface="Arial"/>
      </a:defRPr>
    </a:lvl8pPr>
    <a:lvl9pPr indent="1828800" defTabSz="457200" latinLnBrk="0">
      <a:lnSpc>
        <a:spcPct val="125000"/>
      </a:lnSpc>
      <a:defRPr sz="10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Shape 313"/>
          <p:cNvSpPr>
            <a:spLocks noGrp="1" noRot="1" noChangeAspect="1"/>
          </p:cNvSpPr>
          <p:nvPr>
            <p:ph type="sldImg"/>
          </p:nvPr>
        </p:nvSpPr>
        <p:spPr>
          <a:xfrm>
            <a:off x="381000" y="685800"/>
            <a:ext cx="6096000" cy="3429000"/>
          </a:xfrm>
          <a:prstGeom prst="rect">
            <a:avLst/>
          </a:prstGeom>
        </p:spPr>
        <p:txBody>
          <a:bodyPr/>
          <a:lstStyle/>
          <a:p>
            <a:endParaRPr/>
          </a:p>
        </p:txBody>
      </p:sp>
      <p:sp>
        <p:nvSpPr>
          <p:cNvPr id="314" name="Shape 314"/>
          <p:cNvSpPr>
            <a:spLocks noGrp="1"/>
          </p:cNvSpPr>
          <p:nvPr>
            <p:ph type="body" sz="quarter" idx="1"/>
          </p:nvPr>
        </p:nvSpPr>
        <p:spPr>
          <a:prstGeom prst="rect">
            <a:avLst/>
          </a:prstGeom>
        </p:spPr>
        <p:txBody>
          <a:bodyPr/>
          <a:lstStyle/>
          <a:p>
            <a:r>
              <a:t>\usepackage[babel, german = guillemets]{csquotes}</a:t>
            </a:r>
          </a:p>
          <a:p>
            <a:r>
              <a:t>Kurze Zitate mit \enquote</a:t>
            </a:r>
          </a:p>
          <a:p>
            <a:r>
              <a:t>Lange Zitate mit beginn der umgebung \begin{displayquote} ... \end{displayquote}</a:t>
            </a:r>
          </a:p>
          <a:p>
            <a:r>
              <a:t>Zitat innerhalb des Zitates  mit \enquote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Shape 321"/>
          <p:cNvSpPr>
            <a:spLocks noGrp="1" noRot="1" noChangeAspect="1"/>
          </p:cNvSpPr>
          <p:nvPr>
            <p:ph type="sldImg"/>
          </p:nvPr>
        </p:nvSpPr>
        <p:spPr>
          <a:xfrm>
            <a:off x="381000" y="685800"/>
            <a:ext cx="6096000" cy="3429000"/>
          </a:xfrm>
          <a:prstGeom prst="rect">
            <a:avLst/>
          </a:prstGeom>
        </p:spPr>
        <p:txBody>
          <a:bodyPr/>
          <a:lstStyle/>
          <a:p>
            <a:endParaRPr/>
          </a:p>
        </p:txBody>
      </p:sp>
      <p:sp>
        <p:nvSpPr>
          <p:cNvPr id="322" name="Shape 322"/>
          <p:cNvSpPr>
            <a:spLocks noGrp="1"/>
          </p:cNvSpPr>
          <p:nvPr>
            <p:ph type="body" sz="quarter" idx="1"/>
          </p:nvPr>
        </p:nvSpPr>
        <p:spPr>
          <a:prstGeom prst="rect">
            <a:avLst/>
          </a:prstGeom>
        </p:spPr>
        <p:txBody>
          <a:bodyPr/>
          <a:lstStyle/>
          <a:p>
            <a:r>
              <a:t>Einbinden des Literaturverzeichnisses</a:t>
            </a:r>
          </a:p>
          <a:p>
            <a:r>
              <a:t>bib-Datei ist bibtex -&gt; Datenbankdatei, wo jeder Eintrag mit einem @ beginnt.</a:t>
            </a:r>
          </a:p>
          <a:p>
            <a:r>
              <a:t>kann man sich für die einzelnen Titel aus dem Katalog/ Portal herunterladen</a:t>
            </a:r>
          </a:p>
          <a:p>
            <a:r>
              <a:t>Vorsicht: Daten sind manchmal unvollständig oder korrupt. Immer überprüfen</a:t>
            </a:r>
          </a:p>
          <a:p>
            <a:r>
              <a:t>oder aus seinem Literverwwaltungsprogramm wie citavi oder zotero</a:t>
            </a:r>
          </a:p>
          <a:p>
            <a:r>
              <a:t>wie folgt wird nun die bib-Datei eingebunden:</a:t>
            </a:r>
          </a:p>
          <a:p>
            <a:r>
              <a:t>also erst muss man das package laden:</a:t>
            </a:r>
          </a:p>
          <a:p>
            <a:r>
              <a:t>\usepackage[backend=biber, isbn=false]{biblatex-chicago}</a:t>
            </a:r>
          </a:p>
          <a:p>
            <a:r>
              <a:t>biber = Biber ist der Name des Hilfsprogramms, das die Einträge sortiert und dem Paket biblatex alle relevanten Informationen liefert.</a:t>
            </a:r>
          </a:p>
          <a:p>
            <a:endParaRPr/>
          </a:p>
          <a:p>
            <a:r>
              <a:t>Wie funktioniert es nun konkret? Das Paket biblatex wird mit der Option backend=biber geladen. Anschließend wird Ihre Datenbankdatei mit \addbibresource in die Liste der bibliografischen Dateien aufgenommen. Bitte beachten Sie, dass die Dateierweiterung obligatorisch ist und dass dies in der Präambel des Dokuments geschieht. </a:t>
            </a:r>
          </a:p>
          <a:p>
            <a:endParaRPr/>
          </a:p>
          <a:p>
            <a:r>
              <a:t>Innerhalb des Dokuments können Sie einen Ihrer Datenbankeinträge mit \footcite{bibkey} zitieren.</a:t>
            </a:r>
          </a:p>
          <a:p>
            <a:endParaRPr/>
          </a:p>
          <a:p>
            <a:r>
              <a:t>Mit \printbibliography wird das Literaturverzeichnis gedruckt</a:t>
            </a:r>
          </a:p>
          <a:p>
            <a:r>
              <a:t>\nocie{*} wird alle Literatur, die in der Datenbank-Datei enthalten ist gedruckt.</a:t>
            </a:r>
          </a:p>
          <a:p>
            <a:endParaRPr/>
          </a:p>
          <a:p>
            <a:r>
              <a:t>um den Hinweisen in dem Dokument vom Institut für Philosophie zu folgen, können wir den chicago-stil direkt einbinden, indem</a:t>
            </a:r>
          </a:p>
          <a:p>
            <a:r>
              <a:t>wir \usepackage[backend=biber, isbn=false]{biblatex-chicago}</a:t>
            </a:r>
          </a:p>
          <a:p>
            <a:endParaRPr/>
          </a:p>
          <a:p>
            <a:r>
              <a:t>Zitationsstil kann im Header angepasst werden. Es können auch eigene Stile angelegt werden, das ist aber ziemlich aufwendig.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Shape 329"/>
          <p:cNvSpPr>
            <a:spLocks noGrp="1" noRot="1" noChangeAspect="1"/>
          </p:cNvSpPr>
          <p:nvPr>
            <p:ph type="sldImg"/>
          </p:nvPr>
        </p:nvSpPr>
        <p:spPr>
          <a:xfrm>
            <a:off x="381000" y="685800"/>
            <a:ext cx="6096000" cy="3429000"/>
          </a:xfrm>
          <a:prstGeom prst="rect">
            <a:avLst/>
          </a:prstGeom>
        </p:spPr>
        <p:txBody>
          <a:bodyPr/>
          <a:lstStyle/>
          <a:p>
            <a:endParaRPr/>
          </a:p>
        </p:txBody>
      </p:sp>
      <p:sp>
        <p:nvSpPr>
          <p:cNvPr id="330" name="Shape 330"/>
          <p:cNvSpPr>
            <a:spLocks noGrp="1"/>
          </p:cNvSpPr>
          <p:nvPr>
            <p:ph type="body" sz="quarter" idx="1"/>
          </p:nvPr>
        </p:nvSpPr>
        <p:spPr>
          <a:prstGeom prst="rect">
            <a:avLst/>
          </a:prstGeom>
        </p:spPr>
        <p:txBody>
          <a:bodyPr/>
          <a:lstStyle/>
          <a:p>
            <a:r>
              <a:t>Einbinden des Literaturverzeichnisses</a:t>
            </a:r>
          </a:p>
          <a:p>
            <a:r>
              <a:t>bib-Datei ist bibtex -&gt; Datenbankdatei, wo jeder Eintrag mit einem @ beginnt.</a:t>
            </a:r>
          </a:p>
          <a:p>
            <a:r>
              <a:t>kann man sich für die einzelnen Titel aus dem Katalog/ Portal herunterladen</a:t>
            </a:r>
          </a:p>
          <a:p>
            <a:r>
              <a:t>Vorsicht: Daten sind manchmal unvollständig oder korrupt. Immer überprüfen</a:t>
            </a:r>
          </a:p>
          <a:p>
            <a:r>
              <a:t>oder aus seinem Literverwwaltungsprogramm wie citavi oder zotero</a:t>
            </a:r>
          </a:p>
          <a:p>
            <a:r>
              <a:t>wie folgt wird nun die bib-Datei eingebunden:</a:t>
            </a:r>
          </a:p>
          <a:p>
            <a:r>
              <a:t>also erst muss man das package laden:</a:t>
            </a:r>
          </a:p>
          <a:p>
            <a:r>
              <a:t>\usepackage[backend=biber, isbn=false]{biblatex-chicago}</a:t>
            </a:r>
          </a:p>
          <a:p>
            <a:r>
              <a:t>biber = Biber ist der Name des Hilfsprogramms, das die Einträge sortiert und dem Paket biblatex alle relevanten Informationen liefert.</a:t>
            </a:r>
          </a:p>
          <a:p>
            <a:endParaRPr/>
          </a:p>
          <a:p>
            <a:r>
              <a:t>Wie funktioniert es nun konkret? Das Paket biblatex wird mit der Option backend=biber geladen. Anschließend wird Ihre Datenbankdatei mit \addbibresource in die Liste der bibliografischen Dateien aufgenommen. Bitte beachten Sie, dass die Dateierweiterung obligatorisch ist und dass dies in der Präambel des Dokuments geschieht. </a:t>
            </a:r>
          </a:p>
          <a:p>
            <a:endParaRPr/>
          </a:p>
          <a:p>
            <a:r>
              <a:t>Innerhalb des Dokuments können Sie einen Ihrer Datenbankeinträge mit \footcite{bibkey} zitieren.</a:t>
            </a:r>
          </a:p>
          <a:p>
            <a:endParaRPr/>
          </a:p>
          <a:p>
            <a:r>
              <a:t>Mit \printbibliography wird das Literaturverzeichnis gedruckt</a:t>
            </a:r>
          </a:p>
          <a:p>
            <a:r>
              <a:t>\nocie{*} wird alle Literatur, die in der Datenbank-Datei enthalten ist gedruckt.</a:t>
            </a:r>
          </a:p>
          <a:p>
            <a:endParaRPr/>
          </a:p>
          <a:p>
            <a:r>
              <a:t>um den Hinweisen in dem Dokument vom Institut für Philosophie zu folgen, können wir den chicago-stil direkt einbinden, indem</a:t>
            </a:r>
          </a:p>
          <a:p>
            <a:r>
              <a:t>wir \usepackage[backend=biber, isbn=false]{biblatex-chicago}</a:t>
            </a:r>
          </a:p>
          <a:p>
            <a:endParaRPr/>
          </a:p>
          <a:p>
            <a:r>
              <a:t>Zitationsstil kann im Header angepasst werden. Es können auch eigene Stile angelegt werden, das ist aber ziemlich aufwendig.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Shape 375"/>
          <p:cNvSpPr>
            <a:spLocks noGrp="1" noRot="1" noChangeAspect="1"/>
          </p:cNvSpPr>
          <p:nvPr>
            <p:ph type="sldImg"/>
          </p:nvPr>
        </p:nvSpPr>
        <p:spPr>
          <a:xfrm>
            <a:off x="381000" y="685800"/>
            <a:ext cx="6096000" cy="3429000"/>
          </a:xfrm>
          <a:prstGeom prst="rect">
            <a:avLst/>
          </a:prstGeom>
        </p:spPr>
        <p:txBody>
          <a:bodyPr/>
          <a:lstStyle/>
          <a:p>
            <a:endParaRPr/>
          </a:p>
        </p:txBody>
      </p:sp>
      <p:sp>
        <p:nvSpPr>
          <p:cNvPr id="376" name="Shape 376"/>
          <p:cNvSpPr>
            <a:spLocks noGrp="1"/>
          </p:cNvSpPr>
          <p:nvPr>
            <p:ph type="body" sz="quarter" idx="1"/>
          </p:nvPr>
        </p:nvSpPr>
        <p:spPr>
          <a:prstGeom prst="rect">
            <a:avLst/>
          </a:prstGeom>
        </p:spPr>
        <p:txBody>
          <a:bodyPr/>
          <a:lstStyle/>
          <a:p>
            <a:r>
              <a:t>Was ist eine Tabelle:</a:t>
            </a:r>
          </a:p>
          <a:p>
            <a:r>
              <a:t>Tabellen stellen Text oder Daten geordnet in Zeilen (waagerecht) und Spalten (senkrecht) grafisch dar.</a:t>
            </a:r>
          </a:p>
          <a:p>
            <a:endParaRPr/>
          </a:p>
          <a:p>
            <a:r>
              <a:t>Allgemeine Empfehlungen für Optik und Gestalttung</a:t>
            </a:r>
          </a:p>
          <a:p>
            <a:r>
              <a:t>keine senkrechten Linien oder doppelte Linien</a:t>
            </a:r>
          </a:p>
          <a:p>
            <a:r>
              <a:t>Zeilen sollten nicht zu eng und Spalten nicht zu weit auseinander</a:t>
            </a:r>
          </a:p>
          <a:p>
            <a:endParaRPr/>
          </a:p>
          <a:p>
            <a:r>
              <a:t>Linien sollten verschiedene Dicken haben, damit die Struktur leichter erkennbar ist.</a:t>
            </a:r>
          </a:p>
          <a:p>
            <a:endParaRPr/>
          </a:p>
          <a:p>
            <a:r>
              <a:t>Spaltenabstand \tabcolsep (Tabellenabstandshalter)  zwischen den Spalten 6pt bzw. 12pt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t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15" name="Titel durch Klicken hinzufügen"/>
          <p:cNvSpPr txBox="1">
            <a:spLocks noGrp="1"/>
          </p:cNvSpPr>
          <p:nvPr>
            <p:ph type="title" hasCustomPrompt="1"/>
          </p:nvPr>
        </p:nvSpPr>
        <p:spPr>
          <a:xfrm>
            <a:off x="3774471" y="3905670"/>
            <a:ext cx="19938810" cy="4896547"/>
          </a:xfrm>
          <a:prstGeom prst="rect">
            <a:avLst/>
          </a:prstGeom>
        </p:spPr>
        <p:txBody>
          <a:bodyPr anchor="t"/>
          <a:lstStyle>
            <a:lvl1pPr>
              <a:defRPr sz="8800"/>
            </a:lvl1pPr>
          </a:lstStyle>
          <a:p>
            <a:r>
              <a:t>Titel durch Klicken hinzufügen</a:t>
            </a:r>
          </a:p>
        </p:txBody>
      </p:sp>
      <p:sp>
        <p:nvSpPr>
          <p:cNvPr id="16" name="Textebene 1…"/>
          <p:cNvSpPr txBox="1">
            <a:spLocks noGrp="1"/>
          </p:cNvSpPr>
          <p:nvPr>
            <p:ph type="body" sz="quarter" idx="1" hasCustomPrompt="1"/>
          </p:nvPr>
        </p:nvSpPr>
        <p:spPr>
          <a:xfrm>
            <a:off x="3774471" y="8946232"/>
            <a:ext cx="19938810" cy="3312371"/>
          </a:xfrm>
          <a:prstGeom prst="rect">
            <a:avLst/>
          </a:prstGeom>
        </p:spPr>
        <p:txBody>
          <a:bodyPr anchor="b"/>
          <a:lstStyle>
            <a:lvl1pPr>
              <a:lnSpc>
                <a:spcPct val="100000"/>
              </a:lnSpc>
              <a:defRPr sz="3600"/>
            </a:lvl1pPr>
            <a:lvl2pPr marL="0" indent="0">
              <a:lnSpc>
                <a:spcPct val="100000"/>
              </a:lnSpc>
              <a:buSzTx/>
              <a:buNone/>
              <a:defRPr sz="3600"/>
            </a:lvl2pPr>
            <a:lvl3pPr marL="0" indent="0">
              <a:lnSpc>
                <a:spcPct val="100000"/>
              </a:lnSpc>
              <a:buSzTx/>
              <a:buNone/>
              <a:defRPr sz="3600"/>
            </a:lvl3pPr>
            <a:lvl4pPr marL="0" indent="0">
              <a:lnSpc>
                <a:spcPct val="100000"/>
              </a:lnSpc>
              <a:buSzTx/>
              <a:buNone/>
              <a:defRPr sz="3600"/>
            </a:lvl4pPr>
            <a:lvl5pPr marL="0" indent="0">
              <a:lnSpc>
                <a:spcPct val="100000"/>
              </a:lnSpc>
              <a:buSzTx/>
              <a:buNone/>
              <a:defRPr sz="3600"/>
            </a:lvl5pPr>
          </a:lstStyle>
          <a:p>
            <a:r>
              <a:t>Untertitel durch Klicken hinzufügen</a:t>
            </a:r>
          </a:p>
          <a:p>
            <a:pPr lvl="1"/>
            <a:endParaRPr/>
          </a:p>
          <a:p>
            <a:pPr lvl="2"/>
            <a:endParaRPr/>
          </a:p>
          <a:p>
            <a:pPr lvl="3"/>
            <a:endParaRPr/>
          </a:p>
          <a:p>
            <a:pPr lvl="4"/>
            <a:endParaRPr/>
          </a:p>
        </p:txBody>
      </p:sp>
      <p:sp>
        <p:nvSpPr>
          <p:cNvPr id="17" name="Textplatzhalter 4"/>
          <p:cNvSpPr>
            <a:spLocks noGrp="1"/>
          </p:cNvSpPr>
          <p:nvPr>
            <p:ph type="body" sz="quarter" idx="21" hasCustomPrompt="1"/>
          </p:nvPr>
        </p:nvSpPr>
        <p:spPr>
          <a:xfrm>
            <a:off x="3774471" y="2178049"/>
            <a:ext cx="19938595" cy="1727620"/>
          </a:xfrm>
          <a:prstGeom prst="rect">
            <a:avLst/>
          </a:prstGeom>
        </p:spPr>
        <p:txBody>
          <a:bodyPr anchor="b"/>
          <a:lstStyle>
            <a:lvl1pPr marL="342900" indent="-342900">
              <a:lnSpc>
                <a:spcPct val="100000"/>
              </a:lnSpc>
              <a:defRPr>
                <a:solidFill>
                  <a:schemeClr val="accent1"/>
                </a:solidFill>
              </a:defRPr>
            </a:lvl1pPr>
          </a:lstStyle>
          <a:p>
            <a:r>
              <a:t>Text durch Klicken hinzufügen</a:t>
            </a:r>
          </a:p>
        </p:txBody>
      </p:sp>
      <p:sp>
        <p:nvSpPr>
          <p:cNvPr id="18"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und Inhalt">
    <p:spTree>
      <p:nvGrpSpPr>
        <p:cNvPr id="1" name=""/>
        <p:cNvGrpSpPr/>
        <p:nvPr/>
      </p:nvGrpSpPr>
      <p:grpSpPr>
        <a:xfrm>
          <a:off x="0" y="0"/>
          <a:ext cx="0" cy="0"/>
          <a:chOff x="0" y="0"/>
          <a:chExt cx="0" cy="0"/>
        </a:xfrm>
      </p:grpSpPr>
      <p:sp>
        <p:nvSpPr>
          <p:cNvPr id="25" name="Textebene 1…"/>
          <p:cNvSpPr txBox="1">
            <a:spLocks noGrp="1"/>
          </p:cNvSpPr>
          <p:nvPr>
            <p:ph type="body" idx="1"/>
          </p:nvPr>
        </p:nvSpPr>
        <p:spPr>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26" name="Titeltext"/>
          <p:cNvSpPr txBox="1">
            <a:spLocks noGrp="1"/>
          </p:cNvSpPr>
          <p:nvPr>
            <p:ph type="title"/>
          </p:nvPr>
        </p:nvSpPr>
        <p:spPr>
          <a:prstGeom prst="rect">
            <a:avLst/>
          </a:prstGeom>
        </p:spPr>
        <p:txBody>
          <a:bodyPr/>
          <a:lstStyle/>
          <a:p>
            <a:r>
              <a:t>Titeltext</a:t>
            </a:r>
          </a:p>
        </p:txBody>
      </p:sp>
      <p:sp>
        <p:nvSpPr>
          <p:cNvPr id="27"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Zitat">
    <p:spTree>
      <p:nvGrpSpPr>
        <p:cNvPr id="1" name=""/>
        <p:cNvGrpSpPr/>
        <p:nvPr/>
      </p:nvGrpSpPr>
      <p:grpSpPr>
        <a:xfrm>
          <a:off x="0" y="0"/>
          <a:ext cx="0" cy="0"/>
          <a:chOff x="0" y="0"/>
          <a:chExt cx="0" cy="0"/>
        </a:xfrm>
      </p:grpSpPr>
      <p:pic>
        <p:nvPicPr>
          <p:cNvPr id="34"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35"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36"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37"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38" name="Titeltext"/>
          <p:cNvSpPr txBox="1">
            <a:spLocks noGrp="1"/>
          </p:cNvSpPr>
          <p:nvPr>
            <p:ph type="title"/>
          </p:nvPr>
        </p:nvSpPr>
        <p:spPr>
          <a:prstGeom prst="rect">
            <a:avLst/>
          </a:prstGeom>
        </p:spPr>
        <p:txBody>
          <a:bodyPr/>
          <a:lstStyle/>
          <a:p>
            <a:r>
              <a:t>Titeltext</a:t>
            </a:r>
          </a:p>
        </p:txBody>
      </p:sp>
      <p:sp>
        <p:nvSpPr>
          <p:cNvPr id="39" name="Textebene 1…"/>
          <p:cNvSpPr txBox="1">
            <a:spLocks noGrp="1"/>
          </p:cNvSpPr>
          <p:nvPr>
            <p:ph type="body" idx="1"/>
          </p:nvPr>
        </p:nvSpPr>
        <p:spPr>
          <a:xfrm>
            <a:off x="1894856" y="2393501"/>
            <a:ext cx="20402552" cy="7200804"/>
          </a:xfrm>
          <a:prstGeom prst="rect">
            <a:avLst/>
          </a:prstGeom>
        </p:spPr>
        <p:txBody>
          <a:bodyPr anchor="ctr"/>
          <a:lstStyle>
            <a:lvl1pPr marL="342900" indent="-342900" algn="ctr">
              <a:lnSpc>
                <a:spcPct val="100000"/>
              </a:lnSpc>
              <a:defRPr sz="5400" i="1">
                <a:solidFill>
                  <a:schemeClr val="accent1"/>
                </a:solidFill>
                <a:latin typeface="Georgia"/>
                <a:ea typeface="Georgia"/>
                <a:cs typeface="Georgia"/>
                <a:sym typeface="Georgia"/>
              </a:defRPr>
            </a:lvl1pPr>
            <a:lvl2pPr marL="761566" indent="-580591" algn="ctr">
              <a:lnSpc>
                <a:spcPct val="100000"/>
              </a:lnSpc>
              <a:buSzPct val="70000"/>
              <a:buChar char="►"/>
              <a:defRPr sz="5400" i="1">
                <a:solidFill>
                  <a:schemeClr val="accent1"/>
                </a:solidFill>
                <a:latin typeface="Georgia"/>
                <a:ea typeface="Georgia"/>
                <a:cs typeface="Georgia"/>
                <a:sym typeface="Georgia"/>
              </a:defRPr>
            </a:lvl2pPr>
            <a:lvl3pPr marL="1038368" indent="-592279" algn="ctr">
              <a:lnSpc>
                <a:spcPct val="100000"/>
              </a:lnSpc>
              <a:buChar char="–"/>
              <a:defRPr sz="5400" i="1">
                <a:solidFill>
                  <a:schemeClr val="accent1"/>
                </a:solidFill>
                <a:latin typeface="Georgia"/>
                <a:ea typeface="Georgia"/>
                <a:cs typeface="Georgia"/>
                <a:sym typeface="Georgia"/>
              </a:defRPr>
            </a:lvl3pPr>
            <a:lvl4pPr marL="1306655" indent="-592279" algn="ctr">
              <a:lnSpc>
                <a:spcPct val="100000"/>
              </a:lnSpc>
              <a:buChar char="–"/>
              <a:defRPr sz="5400" i="1">
                <a:solidFill>
                  <a:schemeClr val="accent1"/>
                </a:solidFill>
                <a:latin typeface="Georgia"/>
                <a:ea typeface="Georgia"/>
                <a:cs typeface="Georgia"/>
                <a:sym typeface="Georgia"/>
              </a:defRPr>
            </a:lvl4pPr>
            <a:lvl5pPr marL="1573501" indent="-584486" algn="ctr">
              <a:lnSpc>
                <a:spcPct val="100000"/>
              </a:lnSpc>
              <a:buChar char="–"/>
              <a:defRPr sz="5400" i="1">
                <a:solidFill>
                  <a:schemeClr val="accent1"/>
                </a:solidFill>
                <a:latin typeface="Georgia"/>
                <a:ea typeface="Georgia"/>
                <a:cs typeface="Georgia"/>
                <a:sym typeface="Georgia"/>
              </a:defRPr>
            </a:lvl5pPr>
          </a:lstStyle>
          <a:p>
            <a:r>
              <a:t>Textebene 1</a:t>
            </a:r>
          </a:p>
          <a:p>
            <a:pPr lvl="1"/>
            <a:r>
              <a:t>Textebene 2</a:t>
            </a:r>
          </a:p>
          <a:p>
            <a:pPr lvl="2"/>
            <a:r>
              <a:t>Textebene 3</a:t>
            </a:r>
          </a:p>
          <a:p>
            <a:pPr lvl="3"/>
            <a:r>
              <a:t>Textebene 4</a:t>
            </a:r>
          </a:p>
          <a:p>
            <a:pPr lvl="4"/>
            <a:r>
              <a:t>Textebene 5</a:t>
            </a:r>
          </a:p>
        </p:txBody>
      </p:sp>
      <p:sp>
        <p:nvSpPr>
          <p:cNvPr id="40"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1_Titel und Inhalt">
    <p:spTree>
      <p:nvGrpSpPr>
        <p:cNvPr id="1" name=""/>
        <p:cNvGrpSpPr/>
        <p:nvPr/>
      </p:nvGrpSpPr>
      <p:grpSpPr>
        <a:xfrm>
          <a:off x="0" y="0"/>
          <a:ext cx="0" cy="0"/>
          <a:chOff x="0" y="0"/>
          <a:chExt cx="0" cy="0"/>
        </a:xfrm>
      </p:grpSpPr>
      <p:sp>
        <p:nvSpPr>
          <p:cNvPr id="47" name="Titeltext"/>
          <p:cNvSpPr txBox="1">
            <a:spLocks noGrp="1"/>
          </p:cNvSpPr>
          <p:nvPr>
            <p:ph type="title"/>
          </p:nvPr>
        </p:nvSpPr>
        <p:spPr>
          <a:prstGeom prst="rect">
            <a:avLst/>
          </a:prstGeom>
        </p:spPr>
        <p:txBody>
          <a:bodyPr/>
          <a:lstStyle/>
          <a:p>
            <a:r>
              <a:t>Titeltext</a:t>
            </a:r>
          </a:p>
        </p:txBody>
      </p:sp>
      <p:sp>
        <p:nvSpPr>
          <p:cNvPr id="48" name="Textebene 1…"/>
          <p:cNvSpPr txBox="1">
            <a:spLocks noGrp="1"/>
          </p:cNvSpPr>
          <p:nvPr>
            <p:ph type="body" sz="half" idx="1"/>
          </p:nvPr>
        </p:nvSpPr>
        <p:spPr>
          <a:xfrm>
            <a:off x="1894856" y="2969566"/>
            <a:ext cx="9937106" cy="9849498"/>
          </a:xfrm>
          <a:prstGeom prst="rect">
            <a:avLst/>
          </a:prstGeom>
        </p:spPr>
        <p:txBody>
          <a:bodyPr/>
          <a:lstStyle>
            <a:lvl2pPr marL="923925" indent="-742950"/>
            <a:lvl3pPr marL="1189037" indent="-742950"/>
            <a:lvl4pPr marL="1457325" indent="-742950"/>
            <a:lvl5pPr marL="1731963" indent="-742950"/>
          </a:lstStyle>
          <a:p>
            <a:r>
              <a:t>Textebene 1</a:t>
            </a:r>
          </a:p>
          <a:p>
            <a:pPr lvl="1"/>
            <a:r>
              <a:t>Textebene 2</a:t>
            </a:r>
          </a:p>
          <a:p>
            <a:pPr lvl="2"/>
            <a:r>
              <a:t>Textebene 3</a:t>
            </a:r>
          </a:p>
          <a:p>
            <a:pPr lvl="3"/>
            <a:r>
              <a:t>Textebene 4</a:t>
            </a:r>
          </a:p>
          <a:p>
            <a:pPr lvl="4"/>
            <a:r>
              <a:t>Textebene 5</a:t>
            </a:r>
          </a:p>
        </p:txBody>
      </p:sp>
      <p:sp>
        <p:nvSpPr>
          <p:cNvPr id="49"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2_Titel und Inhalt">
    <p:spTree>
      <p:nvGrpSpPr>
        <p:cNvPr id="1" name=""/>
        <p:cNvGrpSpPr/>
        <p:nvPr/>
      </p:nvGrpSpPr>
      <p:grpSpPr>
        <a:xfrm>
          <a:off x="0" y="0"/>
          <a:ext cx="0" cy="0"/>
          <a:chOff x="0" y="0"/>
          <a:chExt cx="0" cy="0"/>
        </a:xfrm>
      </p:grpSpPr>
      <p:pic>
        <p:nvPicPr>
          <p:cNvPr id="56"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57"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58"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59"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60" name="Titeltext"/>
          <p:cNvSpPr txBox="1">
            <a:spLocks noGrp="1"/>
          </p:cNvSpPr>
          <p:nvPr>
            <p:ph type="title"/>
          </p:nvPr>
        </p:nvSpPr>
        <p:spPr>
          <a:prstGeom prst="rect">
            <a:avLst/>
          </a:prstGeom>
        </p:spPr>
        <p:txBody>
          <a:bodyPr/>
          <a:lstStyle/>
          <a:p>
            <a:r>
              <a:t>Titeltext</a:t>
            </a:r>
          </a:p>
        </p:txBody>
      </p:sp>
      <p:sp>
        <p:nvSpPr>
          <p:cNvPr id="61" name="Bildplatzhalter 7"/>
          <p:cNvSpPr>
            <a:spLocks noGrp="1"/>
          </p:cNvSpPr>
          <p:nvPr>
            <p:ph type="pic" idx="21"/>
          </p:nvPr>
        </p:nvSpPr>
        <p:spPr>
          <a:xfrm>
            <a:off x="9743726" y="2970213"/>
            <a:ext cx="14041789" cy="9848851"/>
          </a:xfrm>
          <a:prstGeom prst="rect">
            <a:avLst/>
          </a:prstGeom>
        </p:spPr>
        <p:txBody>
          <a:bodyPr lIns="91439" tIns="45719" rIns="91439" bIns="45719">
            <a:noAutofit/>
          </a:bodyPr>
          <a:lstStyle/>
          <a:p>
            <a:endParaRPr/>
          </a:p>
        </p:txBody>
      </p:sp>
      <p:sp>
        <p:nvSpPr>
          <p:cNvPr id="62" name="Textebene 1…"/>
          <p:cNvSpPr txBox="1">
            <a:spLocks noGrp="1"/>
          </p:cNvSpPr>
          <p:nvPr>
            <p:ph type="body" sz="half" idx="1"/>
          </p:nvPr>
        </p:nvSpPr>
        <p:spPr>
          <a:xfrm>
            <a:off x="1894856" y="2969566"/>
            <a:ext cx="7200801" cy="9849498"/>
          </a:xfrm>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63"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Nur Titel">
    <p:spTree>
      <p:nvGrpSpPr>
        <p:cNvPr id="1" name=""/>
        <p:cNvGrpSpPr/>
        <p:nvPr/>
      </p:nvGrpSpPr>
      <p:grpSpPr>
        <a:xfrm>
          <a:off x="0" y="0"/>
          <a:ext cx="0" cy="0"/>
          <a:chOff x="0" y="0"/>
          <a:chExt cx="0" cy="0"/>
        </a:xfrm>
      </p:grpSpPr>
      <p:pic>
        <p:nvPicPr>
          <p:cNvPr id="70"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71"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72"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73"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74" name="Titeltext"/>
          <p:cNvSpPr txBox="1">
            <a:spLocks noGrp="1"/>
          </p:cNvSpPr>
          <p:nvPr>
            <p:ph type="title"/>
          </p:nvPr>
        </p:nvSpPr>
        <p:spPr>
          <a:prstGeom prst="rect">
            <a:avLst/>
          </a:prstGeom>
        </p:spPr>
        <p:txBody>
          <a:bodyPr/>
          <a:lstStyle/>
          <a:p>
            <a:r>
              <a:t>Titeltext</a:t>
            </a:r>
          </a:p>
        </p:txBody>
      </p:sp>
      <p:sp>
        <p:nvSpPr>
          <p:cNvPr id="75"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Leer">
    <p:spTree>
      <p:nvGrpSpPr>
        <p:cNvPr id="1" name=""/>
        <p:cNvGrpSpPr/>
        <p:nvPr/>
      </p:nvGrpSpPr>
      <p:grpSpPr>
        <a:xfrm>
          <a:off x="0" y="0"/>
          <a:ext cx="0" cy="0"/>
          <a:chOff x="0" y="0"/>
          <a:chExt cx="0" cy="0"/>
        </a:xfrm>
      </p:grpSpPr>
      <p:pic>
        <p:nvPicPr>
          <p:cNvPr id="82" name="Grafik 11" descr="Grafik 11"/>
          <p:cNvPicPr>
            <a:picLocks noChangeAspect="1"/>
          </p:cNvPicPr>
          <p:nvPr/>
        </p:nvPicPr>
        <p:blipFill>
          <a:blip r:embed="rId2">
            <a:extLst/>
          </a:blip>
          <a:stretch>
            <a:fillRect/>
          </a:stretch>
        </p:blipFill>
        <p:spPr>
          <a:xfrm>
            <a:off x="581" y="13122696"/>
            <a:ext cx="24384002" cy="679281"/>
          </a:xfrm>
          <a:prstGeom prst="rect">
            <a:avLst/>
          </a:prstGeom>
          <a:ln w="12700">
            <a:miter lim="400000"/>
          </a:ln>
        </p:spPr>
      </p:pic>
      <p:sp>
        <p:nvSpPr>
          <p:cNvPr id="83"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t>12. Dezember 2022</a:t>
            </a:r>
          </a:p>
        </p:txBody>
      </p:sp>
      <p:pic>
        <p:nvPicPr>
          <p:cNvPr id="84" name="Grafik 2" descr="Grafik 2"/>
          <p:cNvPicPr>
            <a:picLocks noChangeAspect="1"/>
          </p:cNvPicPr>
          <p:nvPr/>
        </p:nvPicPr>
        <p:blipFill>
          <a:blip r:embed="rId3">
            <a:extLst/>
          </a:blip>
          <a:stretch>
            <a:fillRect/>
          </a:stretch>
        </p:blipFill>
        <p:spPr>
          <a:xfrm>
            <a:off x="21192999" y="161256"/>
            <a:ext cx="2518034" cy="1961234"/>
          </a:xfrm>
          <a:prstGeom prst="rect">
            <a:avLst/>
          </a:prstGeom>
          <a:ln w="12700">
            <a:miter lim="400000"/>
          </a:ln>
        </p:spPr>
      </p:pic>
      <p:pic>
        <p:nvPicPr>
          <p:cNvPr id="85" name="Grafik 16" descr="Grafik 16"/>
          <p:cNvPicPr>
            <a:picLocks noChangeAspect="1"/>
          </p:cNvPicPr>
          <p:nvPr/>
        </p:nvPicPr>
        <p:blipFill>
          <a:blip r:embed="rId4">
            <a:extLst/>
          </a:blip>
          <a:stretch>
            <a:fillRect/>
          </a:stretch>
        </p:blipFill>
        <p:spPr>
          <a:xfrm>
            <a:off x="16296456" y="4611391"/>
            <a:ext cx="8087547" cy="8511307"/>
          </a:xfrm>
          <a:prstGeom prst="rect">
            <a:avLst/>
          </a:prstGeom>
          <a:ln w="12700">
            <a:miter lim="400000"/>
          </a:ln>
        </p:spPr>
      </p:pic>
      <p:sp>
        <p:nvSpPr>
          <p:cNvPr id="86"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tif"/><Relationship Id="rId4" Type="http://schemas.openxmlformats.org/officeDocument/2006/relationships/slideLayout" Target="../slideLayouts/slideLayout4.xml"/><Relationship Id="rId9" Type="http://schemas.openxmlformats.org/officeDocument/2006/relationships/image" Target="../media/image1.t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rafik 11" descr="Grafik 11"/>
          <p:cNvPicPr>
            <a:picLocks noChangeAspect="1"/>
          </p:cNvPicPr>
          <p:nvPr/>
        </p:nvPicPr>
        <p:blipFill>
          <a:blip r:embed="rId9">
            <a:extLst/>
          </a:blip>
          <a:stretch>
            <a:fillRect/>
          </a:stretch>
        </p:blipFill>
        <p:spPr>
          <a:xfrm>
            <a:off x="581" y="13122696"/>
            <a:ext cx="24384002" cy="679281"/>
          </a:xfrm>
          <a:prstGeom prst="rect">
            <a:avLst/>
          </a:prstGeom>
          <a:ln w="12700">
            <a:miter lim="400000"/>
          </a:ln>
        </p:spPr>
      </p:pic>
      <p:sp>
        <p:nvSpPr>
          <p:cNvPr id="3" name="Rectangle 1"/>
          <p:cNvSpPr txBox="1"/>
          <p:nvPr/>
        </p:nvSpPr>
        <p:spPr>
          <a:xfrm>
            <a:off x="152400" y="13338175"/>
            <a:ext cx="1659223" cy="26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defTabSz="457200">
              <a:defRPr sz="1800">
                <a:solidFill>
                  <a:schemeClr val="accent1"/>
                </a:solidFill>
                <a:latin typeface="Arial Narrow"/>
                <a:ea typeface="Arial Narrow"/>
                <a:cs typeface="Arial Narrow"/>
                <a:sym typeface="Arial Narrow"/>
              </a:defRPr>
            </a:lvl1pPr>
          </a:lstStyle>
          <a:p>
            <a:r>
              <a:rPr dirty="0"/>
              <a:t>12. </a:t>
            </a:r>
            <a:r>
              <a:rPr dirty="0" err="1"/>
              <a:t>Dezember</a:t>
            </a:r>
            <a:r>
              <a:rPr dirty="0"/>
              <a:t> 2022</a:t>
            </a:r>
          </a:p>
        </p:txBody>
      </p:sp>
      <p:pic>
        <p:nvPicPr>
          <p:cNvPr id="4" name="Grafik 2" descr="Grafik 2"/>
          <p:cNvPicPr>
            <a:picLocks noChangeAspect="1"/>
          </p:cNvPicPr>
          <p:nvPr/>
        </p:nvPicPr>
        <p:blipFill>
          <a:blip r:embed="rId10">
            <a:extLst/>
          </a:blip>
          <a:stretch>
            <a:fillRect/>
          </a:stretch>
        </p:blipFill>
        <p:spPr>
          <a:xfrm>
            <a:off x="21192999" y="161256"/>
            <a:ext cx="2518034" cy="1961234"/>
          </a:xfrm>
          <a:prstGeom prst="rect">
            <a:avLst/>
          </a:prstGeom>
          <a:ln w="12700">
            <a:miter lim="400000"/>
          </a:ln>
        </p:spPr>
      </p:pic>
      <p:pic>
        <p:nvPicPr>
          <p:cNvPr id="5" name="Grafik 16" descr="Grafik 16"/>
          <p:cNvPicPr>
            <a:picLocks noChangeAspect="1"/>
          </p:cNvPicPr>
          <p:nvPr/>
        </p:nvPicPr>
        <p:blipFill>
          <a:blip r:embed="rId11">
            <a:extLst/>
          </a:blip>
          <a:stretch>
            <a:fillRect/>
          </a:stretch>
        </p:blipFill>
        <p:spPr>
          <a:xfrm>
            <a:off x="16296456" y="4611391"/>
            <a:ext cx="8087547" cy="8511307"/>
          </a:xfrm>
          <a:prstGeom prst="rect">
            <a:avLst/>
          </a:prstGeom>
          <a:ln w="12700">
            <a:miter lim="400000"/>
          </a:ln>
        </p:spPr>
      </p:pic>
      <p:sp>
        <p:nvSpPr>
          <p:cNvPr id="6" name="Textebene 1…"/>
          <p:cNvSpPr txBox="1">
            <a:spLocks noGrp="1"/>
          </p:cNvSpPr>
          <p:nvPr>
            <p:ph type="body" idx="1"/>
          </p:nvPr>
        </p:nvSpPr>
        <p:spPr>
          <a:xfrm>
            <a:off x="1894856" y="2970213"/>
            <a:ext cx="20356141" cy="98488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Textebene 1</a:t>
            </a:r>
          </a:p>
          <a:p>
            <a:pPr lvl="1"/>
            <a:r>
              <a:t>Textebene 2</a:t>
            </a:r>
          </a:p>
          <a:p>
            <a:pPr lvl="2"/>
            <a:r>
              <a:t>Textebene 3</a:t>
            </a:r>
          </a:p>
          <a:p>
            <a:pPr lvl="3"/>
            <a:r>
              <a:t>Textebene 4</a:t>
            </a:r>
          </a:p>
          <a:p>
            <a:pPr lvl="4"/>
            <a:r>
              <a:t>Textebene 5</a:t>
            </a:r>
          </a:p>
        </p:txBody>
      </p:sp>
      <p:sp>
        <p:nvSpPr>
          <p:cNvPr id="7" name="Titeltext"/>
          <p:cNvSpPr txBox="1">
            <a:spLocks noGrp="1"/>
          </p:cNvSpPr>
          <p:nvPr>
            <p:ph type="title"/>
          </p:nvPr>
        </p:nvSpPr>
        <p:spPr>
          <a:xfrm>
            <a:off x="1894856" y="196850"/>
            <a:ext cx="18873788" cy="14398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b">
            <a:normAutofit/>
          </a:bodyPr>
          <a:lstStyle/>
          <a:p>
            <a:r>
              <a:t>Titeltext</a:t>
            </a:r>
          </a:p>
        </p:txBody>
      </p:sp>
      <p:sp>
        <p:nvSpPr>
          <p:cNvPr id="8" name="Foliennummer"/>
          <p:cNvSpPr txBox="1">
            <a:spLocks noGrp="1"/>
          </p:cNvSpPr>
          <p:nvPr>
            <p:ph type="sldNum" sz="quarter" idx="2"/>
          </p:nvPr>
        </p:nvSpPr>
        <p:spPr>
          <a:xfrm>
            <a:off x="23715758" y="13266712"/>
            <a:ext cx="312645" cy="358137"/>
          </a:xfrm>
          <a:prstGeom prst="rect">
            <a:avLst/>
          </a:prstGeom>
          <a:ln w="12700">
            <a:miter lim="400000"/>
          </a:ln>
        </p:spPr>
        <p:txBody>
          <a:bodyPr wrap="none" lIns="45718" tIns="45718" rIns="45718" bIns="45718">
            <a:spAutoFit/>
          </a:bodyPr>
          <a:lstStyle>
            <a:lvl1pPr algn="r">
              <a:defRPr sz="1800">
                <a:solidFill>
                  <a:schemeClr val="accent1"/>
                </a:solidFill>
                <a:latin typeface="Arial Narrow"/>
                <a:ea typeface="Arial Narrow"/>
                <a:cs typeface="Arial Narrow"/>
                <a:sym typeface="Arial Narrow"/>
              </a:defRPr>
            </a:lvl1pPr>
          </a:lstStyle>
          <a:p>
            <a:fld id="{86CB4B4D-7CA3-9044-876B-883B54F8677D}" type="slidenum">
              <a:t>‹Nr.›</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ransition spd="med"/>
  <p:txStyles>
    <p:titleStyle>
      <a:lvl1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1pPr>
      <a:lvl2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2pPr>
      <a:lvl3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3pPr>
      <a:lvl4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4pPr>
      <a:lvl5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5pPr>
      <a:lvl6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6pPr>
      <a:lvl7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7pPr>
      <a:lvl8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8pPr>
      <a:lvl9pPr marL="0" marR="0" indent="0" algn="l" defTabSz="914400" rtl="0" latinLnBrk="0">
        <a:lnSpc>
          <a:spcPct val="100000"/>
        </a:lnSpc>
        <a:spcBef>
          <a:spcPts val="0"/>
        </a:spcBef>
        <a:spcAft>
          <a:spcPts val="0"/>
        </a:spcAft>
        <a:buClrTx/>
        <a:buSzTx/>
        <a:buFontTx/>
        <a:buNone/>
        <a:tabLst/>
        <a:defRPr sz="4400" b="0" i="0" u="none" strike="noStrike" cap="none" spc="0" baseline="0">
          <a:solidFill>
            <a:schemeClr val="accent1"/>
          </a:solidFill>
          <a:uFillTx/>
          <a:latin typeface="Arial Narrow"/>
          <a:ea typeface="Arial Narrow"/>
          <a:cs typeface="Arial Narrow"/>
          <a:sym typeface="Arial Narrow"/>
        </a:defRPr>
      </a:lvl9pPr>
    </p:titleStyle>
    <p:bodyStyle>
      <a:lvl1pPr marL="0" marR="0" indent="0" algn="l" defTabSz="914400" rtl="0" latinLnBrk="0">
        <a:lnSpc>
          <a:spcPct val="150000"/>
        </a:lnSpc>
        <a:spcBef>
          <a:spcPts val="300"/>
        </a:spcBef>
        <a:spcAft>
          <a:spcPts val="0"/>
        </a:spcAft>
        <a:buClrTx/>
        <a:buSzTx/>
        <a:buFontTx/>
        <a:buNone/>
        <a:tabLst/>
        <a:defRPr sz="4400" b="0" i="0" u="none" strike="noStrike" cap="none" spc="0" baseline="0">
          <a:solidFill>
            <a:srgbClr val="000000"/>
          </a:solidFill>
          <a:uFillTx/>
          <a:latin typeface="Arial Narrow"/>
          <a:ea typeface="Arial Narrow"/>
          <a:cs typeface="Arial Narrow"/>
          <a:sym typeface="Arial Narrow"/>
        </a:defRPr>
      </a:lvl1pPr>
      <a:lvl2pPr marL="654050" marR="0" indent="-473075"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2pPr>
      <a:lvl3pPr marL="928687" marR="0" indent="-4826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3pPr>
      <a:lvl4pPr marL="1196975" marR="0" indent="-4826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4pPr>
      <a:lvl5pPr marL="1465262" marR="0" indent="-47625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5pPr>
      <a:lvl6pPr marL="28448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6pPr>
      <a:lvl7pPr marL="33020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7pPr>
      <a:lvl8pPr marL="37592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8pPr>
      <a:lvl9pPr marL="4216400" marR="0" indent="-558800" algn="l" defTabSz="914400" rtl="0" latinLnBrk="0">
        <a:lnSpc>
          <a:spcPct val="150000"/>
        </a:lnSpc>
        <a:spcBef>
          <a:spcPts val="300"/>
        </a:spcBef>
        <a:spcAft>
          <a:spcPts val="0"/>
        </a:spcAft>
        <a:buClrTx/>
        <a:buSzPct val="100000"/>
        <a:buFontTx/>
        <a:buChar char="•"/>
        <a:tabLst/>
        <a:defRPr sz="4400" b="0" i="0" u="none" strike="noStrike" cap="none" spc="0" baseline="0">
          <a:solidFill>
            <a:srgbClr val="000000"/>
          </a:solidFill>
          <a:uFillTx/>
          <a:latin typeface="Arial Narrow"/>
          <a:ea typeface="Arial Narrow"/>
          <a:cs typeface="Arial Narrow"/>
          <a:sym typeface="Arial Narrow"/>
        </a:defRPr>
      </a:lvl9pPr>
    </p:bodyStyle>
    <p:otherStyle>
      <a:lvl1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1pPr>
      <a:lvl2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2pPr>
      <a:lvl3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3pPr>
      <a:lvl4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4pPr>
      <a:lvl5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5pPr>
      <a:lvl6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6pPr>
      <a:lvl7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7pPr>
      <a:lvl8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8pPr>
      <a:lvl9pPr marL="0" marR="0" indent="0" algn="r"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Narrow"/>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s://pandoc.org/" TargetMode="External"/><Relationship Id="rId3" Type="http://schemas.openxmlformats.org/officeDocument/2006/relationships/hyperlink" Target="https://en.wikibooks.org/wiki/LaTeX" TargetMode="External"/><Relationship Id="rId7" Type="http://schemas.openxmlformats.org/officeDocument/2006/relationships/hyperlink" Target="https://stackoverflow.com/questions/tagged/latex" TargetMode="External"/><Relationship Id="rId2" Type="http://schemas.openxmlformats.org/officeDocument/2006/relationships/hyperlink" Target="https://www.overleaf.com/learn" TargetMode="External"/><Relationship Id="rId1" Type="http://schemas.openxmlformats.org/officeDocument/2006/relationships/slideLayout" Target="../slideLayouts/slideLayout2.xml"/><Relationship Id="rId6" Type="http://schemas.openxmlformats.org/officeDocument/2006/relationships/hyperlink" Target="https://tex.stackexchange.com/" TargetMode="External"/><Relationship Id="rId5" Type="http://schemas.openxmlformats.org/officeDocument/2006/relationships/hyperlink" Target="https://www.latex-project.org/" TargetMode="External"/><Relationship Id="rId10" Type="http://schemas.openxmlformats.org/officeDocument/2006/relationships/hyperlink" Target="https://www.semipol.de/posts/2018/06/latex-best-practices-lessons-learned-from-writing-a-phd-thesis/" TargetMode="External"/><Relationship Id="rId4" Type="http://schemas.openxmlformats.org/officeDocument/2006/relationships/hyperlink" Target="https://ctan.org/" TargetMode="External"/><Relationship Id="rId9" Type="http://schemas.openxmlformats.org/officeDocument/2006/relationships/hyperlink" Target="https://cre.fm/cre127-tex-und-late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hyperlink" Target="https://de.overleaf.com/learn/latex/Inserting_Image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el 1"/>
          <p:cNvSpPr txBox="1">
            <a:spLocks noGrp="1"/>
          </p:cNvSpPr>
          <p:nvPr>
            <p:ph type="ctrTitle"/>
          </p:nvPr>
        </p:nvSpPr>
        <p:spPr>
          <a:xfrm>
            <a:off x="3774473" y="3905670"/>
            <a:ext cx="19938808" cy="4896548"/>
          </a:xfrm>
          <a:prstGeom prst="rect">
            <a:avLst/>
          </a:prstGeom>
        </p:spPr>
        <p:txBody>
          <a:bodyPr/>
          <a:lstStyle/>
          <a:p>
            <a:pPr algn="ctr"/>
            <a:br>
              <a:rPr dirty="0"/>
            </a:br>
            <a:r>
              <a:rPr lang="de-DE" dirty="0"/>
              <a:t>Einführung</a:t>
            </a:r>
            <a:r>
              <a:rPr dirty="0"/>
              <a:t> in LaTeX</a:t>
            </a:r>
          </a:p>
        </p:txBody>
      </p:sp>
      <p:sp>
        <p:nvSpPr>
          <p:cNvPr id="96" name="Untertitel 2"/>
          <p:cNvSpPr txBox="1">
            <a:spLocks noGrp="1"/>
          </p:cNvSpPr>
          <p:nvPr>
            <p:ph type="subTitle" sz="quarter" idx="1"/>
          </p:nvPr>
        </p:nvSpPr>
        <p:spPr>
          <a:xfrm>
            <a:off x="3774473" y="8946232"/>
            <a:ext cx="19938808" cy="3312370"/>
          </a:xfrm>
          <a:prstGeom prst="rect">
            <a:avLst/>
          </a:prstGeom>
        </p:spPr>
        <p:txBody>
          <a:bodyPr/>
          <a:lstStyle/>
          <a:p>
            <a:r>
              <a:rPr dirty="0"/>
              <a:t>Peter Breternitz</a:t>
            </a:r>
          </a:p>
          <a:p>
            <a:r>
              <a:rPr dirty="0"/>
              <a:t>E-</a:t>
            </a:r>
            <a:r>
              <a:rPr dirty="0" err="1"/>
              <a:t>Dienste</a:t>
            </a:r>
            <a:r>
              <a:t>/ LBS Frankfurt</a:t>
            </a:r>
          </a:p>
          <a:p>
            <a:r>
              <a:t>p.breternitz@ub.uni-frankfurt.de</a:t>
            </a:r>
          </a:p>
        </p:txBody>
      </p:sp>
      <p:sp>
        <p:nvSpPr>
          <p:cNvPr id="97" name="Textplatzhalter 3"/>
          <p:cNvSpPr>
            <a:spLocks noGrp="1"/>
          </p:cNvSpPr>
          <p:nvPr>
            <p:ph type="body" idx="21"/>
          </p:nvPr>
        </p:nvSpPr>
        <p:spPr>
          <a:prstGeom prst="rect">
            <a:avLst/>
          </a:prstGeom>
        </p:spPr>
        <p:txBody>
          <a:bodyPr/>
          <a:lstStyle/>
          <a:p>
            <a:endParaRPr dirty="0"/>
          </a:p>
        </p:txBody>
      </p:sp>
      <p:sp>
        <p:nvSpPr>
          <p:cNvPr id="98" name="Foliennummernplatzhalter 5"/>
          <p:cNvSpPr txBox="1">
            <a:spLocks noGrp="1"/>
          </p:cNvSpPr>
          <p:nvPr>
            <p:ph type="sldNum" sz="quarter" idx="4294967295"/>
          </p:nvPr>
        </p:nvSpPr>
        <p:spPr>
          <a:xfrm>
            <a:off x="23820003" y="13266712"/>
            <a:ext cx="208391"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Inhaltsplatzhalter 2"/>
          <p:cNvSpPr txBox="1">
            <a:spLocks noGrp="1"/>
          </p:cNvSpPr>
          <p:nvPr>
            <p:ph type="body" sz="half" idx="1"/>
          </p:nvPr>
        </p:nvSpPr>
        <p:spPr>
          <a:xfrm>
            <a:off x="1894855" y="2969566"/>
            <a:ext cx="9937107" cy="9849499"/>
          </a:xfrm>
          <a:prstGeom prst="rect">
            <a:avLst/>
          </a:prstGeom>
        </p:spPr>
        <p:txBody>
          <a:bodyPr/>
          <a:lstStyle/>
          <a:p>
            <a:r>
              <a:t> </a:t>
            </a:r>
          </a:p>
        </p:txBody>
      </p:sp>
      <p:sp>
        <p:nvSpPr>
          <p:cNvPr id="371"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Tabellen</a:t>
            </a:r>
            <a:endParaRPr dirty="0"/>
          </a:p>
        </p:txBody>
      </p:sp>
      <p:sp>
        <p:nvSpPr>
          <p:cNvPr id="372"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
        <p:nvSpPr>
          <p:cNvPr id="373"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Tabellen</a:t>
            </a:r>
            <a:r>
              <a:rPr lang="de-DE" b="0" dirty="0"/>
              <a:t> stellen Text oder Daten geordnet in Zeilen (waagerecht) und Spalten (senkrecht) grafisch dar.</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Optik und Gestaltung: </a:t>
            </a:r>
          </a:p>
          <a:p>
            <a:pPr marL="571500" lvl="4"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keine senkrechten Linien oder doppelte Linien</a:t>
            </a:r>
          </a:p>
          <a:p>
            <a:pPr marL="571500" lvl="1"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Zeilen sollten nicht zu eng und Spalten nicht zu weit auseinander sein</a:t>
            </a:r>
          </a:p>
        </p:txBody>
      </p:sp>
      <p:pic>
        <p:nvPicPr>
          <p:cNvPr id="374" name="Grafik 9" descr="Grafik 9"/>
          <p:cNvPicPr>
            <a:picLocks noChangeAspect="1"/>
          </p:cNvPicPr>
          <p:nvPr/>
        </p:nvPicPr>
        <p:blipFill>
          <a:blip r:embed="rId3">
            <a:extLst/>
          </a:blip>
          <a:stretch>
            <a:fillRect/>
          </a:stretch>
        </p:blipFill>
        <p:spPr>
          <a:xfrm>
            <a:off x="1894856" y="2341151"/>
            <a:ext cx="10467183" cy="6223731"/>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Tabellen</a:t>
            </a:r>
            <a:endParaRPr dirty="0"/>
          </a:p>
        </p:txBody>
      </p:sp>
      <p:sp>
        <p:nvSpPr>
          <p:cNvPr id="379"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380"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fontScale="92500" lnSpcReduction="20000"/>
          </a:bodyPr>
          <a:lstStyle/>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Paket bookmark</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Table-Umgebung und </a:t>
            </a:r>
            <a:r>
              <a:rPr lang="de-DE" dirty="0" err="1"/>
              <a:t>tabular</a:t>
            </a:r>
            <a:r>
              <a:rPr lang="de-DE" dirty="0"/>
              <a:t>-Umgebung</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Tabellen werden zum nächstmöglichen Zeitpunkt in das Dokument eingebunden</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a:t>
            </a:r>
            <a:r>
              <a:rPr lang="de-DE" dirty="0" err="1"/>
              <a:t>llrp</a:t>
            </a:r>
            <a:r>
              <a:rPr lang="de-DE" dirty="0"/>
              <a:t>} </a:t>
            </a:r>
            <a:r>
              <a:rPr lang="de-DE" b="0" dirty="0"/>
              <a:t>-&gt; Spaltentypen und -anzahl</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a:t>
            </a:r>
            <a:r>
              <a:rPr lang="de-DE" b="1" dirty="0" err="1"/>
              <a:t>hline</a:t>
            </a:r>
            <a:r>
              <a:rPr lang="de-DE" dirty="0"/>
              <a:t> ist eine horizontale Linie</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&amp;</a:t>
            </a:r>
            <a:r>
              <a:rPr lang="de-DE" b="0" dirty="0"/>
              <a:t> trennt die Spaltenfelder</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a:t>
            </a:r>
            <a:r>
              <a:rPr lang="de-DE" b="0" dirty="0"/>
              <a:t> beendet die Tabellenzeile</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Große Tabellen werden schnell unübersichtlich</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Online-Editoren helfen, um Tabellen in </a:t>
            </a:r>
            <a:r>
              <a:rPr lang="de-DE" dirty="0" err="1"/>
              <a:t>LaTeX</a:t>
            </a:r>
            <a:r>
              <a:rPr lang="de-DE" dirty="0"/>
              <a:t> zu setzen oder Makros in Texteditoren</a:t>
            </a:r>
          </a:p>
        </p:txBody>
      </p:sp>
      <p:pic>
        <p:nvPicPr>
          <p:cNvPr id="3" name="Grafik 2">
            <a:extLst>
              <a:ext uri="{FF2B5EF4-FFF2-40B4-BE49-F238E27FC236}">
                <a16:creationId xmlns:a16="http://schemas.microsoft.com/office/drawing/2014/main" id="{73306631-4156-4A3C-8EE1-6EB147A84A7E}"/>
              </a:ext>
            </a:extLst>
          </p:cNvPr>
          <p:cNvPicPr>
            <a:picLocks noChangeAspect="1"/>
          </p:cNvPicPr>
          <p:nvPr/>
        </p:nvPicPr>
        <p:blipFill>
          <a:blip r:embed="rId2"/>
          <a:stretch>
            <a:fillRect/>
          </a:stretch>
        </p:blipFill>
        <p:spPr>
          <a:xfrm>
            <a:off x="1710868" y="2992814"/>
            <a:ext cx="8409526" cy="7965481"/>
          </a:xfrm>
          <a:prstGeom prst="rect">
            <a:avLst/>
          </a:prstGeom>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 name="Titel 1"/>
          <p:cNvSpPr txBox="1">
            <a:spLocks noGrp="1"/>
          </p:cNvSpPr>
          <p:nvPr>
            <p:ph type="ctrTitle"/>
          </p:nvPr>
        </p:nvSpPr>
        <p:spPr>
          <a:xfrm>
            <a:off x="3774473" y="3905670"/>
            <a:ext cx="19938808" cy="4896548"/>
          </a:xfrm>
          <a:prstGeom prst="rect">
            <a:avLst/>
          </a:prstGeom>
        </p:spPr>
        <p:txBody>
          <a:bodyPr/>
          <a:lstStyle/>
          <a:p>
            <a:pPr algn="ctr"/>
            <a:br>
              <a:rPr dirty="0"/>
            </a:br>
            <a:r>
              <a:rPr lang="de-DE" dirty="0"/>
              <a:t>Listen</a:t>
            </a:r>
            <a:endParaRPr dirty="0"/>
          </a:p>
        </p:txBody>
      </p:sp>
      <p:sp>
        <p:nvSpPr>
          <p:cNvPr id="338"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339" name="Textplatzhalter 3"/>
          <p:cNvSpPr>
            <a:spLocks noGrp="1"/>
          </p:cNvSpPr>
          <p:nvPr>
            <p:ph type="body" idx="21"/>
          </p:nvPr>
        </p:nvSpPr>
        <p:spPr>
          <a:prstGeom prst="rect">
            <a:avLst/>
          </a:prstGeom>
        </p:spPr>
        <p:txBody>
          <a:bodyPr/>
          <a:lstStyle/>
          <a:p>
            <a:endParaRPr/>
          </a:p>
        </p:txBody>
      </p:sp>
      <p:sp>
        <p:nvSpPr>
          <p:cNvPr id="340"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extLst>
      <p:ext uri="{BB962C8B-B14F-4D97-AF65-F5344CB8AC3E}">
        <p14:creationId xmlns:p14="http://schemas.microsoft.com/office/powerpoint/2010/main" val="406340025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4" name="Grafik 1" descr="Grafik 1"/>
          <p:cNvPicPr>
            <a:picLocks noChangeAspect="1"/>
          </p:cNvPicPr>
          <p:nvPr/>
        </p:nvPicPr>
        <p:blipFill>
          <a:blip r:embed="rId2">
            <a:extLst/>
          </a:blip>
          <a:stretch>
            <a:fillRect/>
          </a:stretch>
        </p:blipFill>
        <p:spPr>
          <a:xfrm>
            <a:off x="2084591" y="3297613"/>
            <a:ext cx="9904053" cy="7656137"/>
          </a:xfrm>
          <a:prstGeom prst="rect">
            <a:avLst/>
          </a:prstGeom>
          <a:ln w="12700">
            <a:miter lim="400000"/>
          </a:ln>
        </p:spPr>
      </p:pic>
      <p:sp>
        <p:nvSpPr>
          <p:cNvPr id="355"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a:t>Listen</a:t>
            </a:r>
          </a:p>
        </p:txBody>
      </p:sp>
      <p:sp>
        <p:nvSpPr>
          <p:cNvPr id="356"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
        <p:nvSpPr>
          <p:cNvPr id="357"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fontScale="92500"/>
          </a:bodyPr>
          <a:lstStyle/>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Listen und Aufzählungen haben gleiche Syntax</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a:t>
            </a:r>
            <a:r>
              <a:rPr lang="de-DE" dirty="0" err="1"/>
              <a:t>begin</a:t>
            </a:r>
            <a:r>
              <a:rPr lang="de-DE" dirty="0"/>
              <a:t> … \end </a:t>
            </a:r>
            <a:r>
              <a:rPr lang="de-DE" b="0" dirty="0"/>
              <a:t>–Blöcke</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err="1"/>
              <a:t>itemize</a:t>
            </a:r>
            <a:r>
              <a:rPr lang="de-DE" b="0" dirty="0"/>
              <a:t> = ungeordnete Aufzählung</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err="1"/>
              <a:t>enumerate</a:t>
            </a:r>
            <a:r>
              <a:rPr lang="de-DE" b="0" dirty="0"/>
              <a:t> = geordnete Aufzählung</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err="1"/>
              <a:t>description</a:t>
            </a:r>
            <a:r>
              <a:rPr lang="de-DE" b="0" dirty="0"/>
              <a:t> = Begriffsdefinitionen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Aufzählungen können geschachtelt werden</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Benutzerdefinierte Nummerierungen ist das Paket </a:t>
            </a:r>
            <a:r>
              <a:rPr lang="de-DE" dirty="0" err="1"/>
              <a:t>enumerate</a:t>
            </a:r>
            <a:r>
              <a:rPr lang="de-DE" dirty="0"/>
              <a:t> notwendig</a:t>
            </a:r>
          </a:p>
          <a:p>
            <a:pPr marL="571500" indent="-571500">
              <a:lnSpc>
                <a:spcPct val="150000"/>
              </a:lnSpc>
              <a:spcBef>
                <a:spcPts val="300"/>
              </a:spcBef>
              <a:buSzPct val="100000"/>
              <a:buFont typeface="Symbol"/>
              <a:buChar char="-"/>
              <a:defRPr sz="4400">
                <a:solidFill>
                  <a:srgbClr val="000000"/>
                </a:solidFill>
                <a:latin typeface="Arial Narrow"/>
                <a:ea typeface="Arial Narrow"/>
                <a:cs typeface="Arial Narrow"/>
                <a:sym typeface="Arial Narrow"/>
              </a:defRPr>
            </a:pPr>
            <a:r>
              <a:rPr lang="de-DE" dirty="0"/>
              <a:t>Eigenes Label für Aufzählung </a:t>
            </a:r>
            <a:r>
              <a:rPr lang="de-DE" b="1" dirty="0"/>
              <a:t>[*]</a:t>
            </a:r>
            <a:r>
              <a:rPr lang="de-DE" dirty="0"/>
              <a:t> statt Punkt</a:t>
            </a:r>
          </a:p>
          <a:p>
            <a:pPr marL="571500" indent="-571500">
              <a:lnSpc>
                <a:spcPct val="150000"/>
              </a:lnSpc>
              <a:spcBef>
                <a:spcPts val="300"/>
              </a:spcBef>
              <a:buSzPct val="100000"/>
              <a:buFont typeface="Symbol"/>
              <a:buChar char="-"/>
              <a:defRPr sz="4400" b="1">
                <a:solidFill>
                  <a:srgbClr val="000000"/>
                </a:solidFill>
                <a:latin typeface="Arial Narrow"/>
                <a:ea typeface="Arial Narrow"/>
                <a:cs typeface="Arial Narrow"/>
                <a:sym typeface="Arial Narrow"/>
              </a:defRPr>
            </a:pPr>
            <a:r>
              <a:rPr lang="de-DE" dirty="0"/>
              <a:t>\item [*] </a:t>
            </a:r>
            <a:r>
              <a:rPr lang="de-DE" b="0" dirty="0" err="1"/>
              <a:t>unordered</a:t>
            </a:r>
            <a:r>
              <a:rPr lang="de-DE" b="0" dirty="0"/>
              <a:t> item</a:t>
            </a:r>
          </a:p>
        </p:txBody>
      </p:sp>
      <p:sp>
        <p:nvSpPr>
          <p:cNvPr id="358" name="Rechteck 8"/>
          <p:cNvSpPr/>
          <p:nvPr/>
        </p:nvSpPr>
        <p:spPr>
          <a:xfrm>
            <a:off x="2067412" y="4667250"/>
            <a:ext cx="1700060" cy="280232"/>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59" name="Rechteck 8"/>
          <p:cNvSpPr/>
          <p:nvPr/>
        </p:nvSpPr>
        <p:spPr>
          <a:xfrm>
            <a:off x="2067413" y="3477148"/>
            <a:ext cx="1700060" cy="369299"/>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60" name="Rechteck 8"/>
          <p:cNvSpPr/>
          <p:nvPr/>
        </p:nvSpPr>
        <p:spPr>
          <a:xfrm>
            <a:off x="2067411" y="5531349"/>
            <a:ext cx="1952139" cy="369299"/>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61" name="Rechteck 8"/>
          <p:cNvSpPr/>
          <p:nvPr/>
        </p:nvSpPr>
        <p:spPr>
          <a:xfrm>
            <a:off x="2084591" y="6632385"/>
            <a:ext cx="1952138" cy="369299"/>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62" name="Rechteck 8"/>
          <p:cNvSpPr/>
          <p:nvPr/>
        </p:nvSpPr>
        <p:spPr>
          <a:xfrm>
            <a:off x="2067411" y="7548771"/>
            <a:ext cx="2161690" cy="369299"/>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63" name="Rechteck 8"/>
          <p:cNvSpPr/>
          <p:nvPr/>
        </p:nvSpPr>
        <p:spPr>
          <a:xfrm>
            <a:off x="2084591" y="10334708"/>
            <a:ext cx="2161690" cy="369299"/>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 name="Foliennummernplatzhalter 1"/>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dirty="0"/>
          </a:p>
        </p:txBody>
      </p:sp>
      <p:sp>
        <p:nvSpPr>
          <p:cNvPr id="389" name="Inhaltsplatzhalter 3"/>
          <p:cNvSpPr txBox="1">
            <a:spLocks noGrp="1"/>
          </p:cNvSpPr>
          <p:nvPr>
            <p:ph type="body" idx="1"/>
          </p:nvPr>
        </p:nvSpPr>
        <p:spPr>
          <a:xfrm>
            <a:off x="1894855" y="2970212"/>
            <a:ext cx="20356144" cy="9848854"/>
          </a:xfrm>
          <a:prstGeom prst="rect">
            <a:avLst/>
          </a:prstGeom>
        </p:spPr>
        <p:txBody>
          <a:bodyPr>
            <a:normAutofit lnSpcReduction="10000"/>
          </a:bodyPr>
          <a:lstStyle/>
          <a:p>
            <a:pPr marL="520065" indent="-520065" defTabSz="832103">
              <a:spcBef>
                <a:spcPts val="200"/>
              </a:spcBef>
              <a:buSzPct val="100000"/>
              <a:buFont typeface="Arial"/>
              <a:buChar char="•"/>
              <a:defRPr sz="4000" b="1"/>
            </a:pPr>
            <a:r>
              <a:rPr lang="de-DE" dirty="0"/>
              <a:t>Overleaf-Hilfe:</a:t>
            </a:r>
            <a:r>
              <a:rPr lang="de-DE" b="0" dirty="0"/>
              <a:t> </a:t>
            </a:r>
            <a:r>
              <a:rPr lang="de-DE" b="0" u="sng" dirty="0">
                <a:solidFill>
                  <a:srgbClr val="0000FF"/>
                </a:solidFill>
                <a:uFill>
                  <a:solidFill>
                    <a:srgbClr val="0000FF"/>
                  </a:solidFill>
                </a:uFill>
                <a:hlinkClick r:id="rId2"/>
              </a:rPr>
              <a:t>https://www.overleaf.com/learn</a:t>
            </a:r>
          </a:p>
          <a:p>
            <a:pPr marL="520065" indent="-520065" defTabSz="832103">
              <a:spcBef>
                <a:spcPts val="200"/>
              </a:spcBef>
              <a:buSzPct val="100000"/>
              <a:buFont typeface="Arial"/>
              <a:buChar char="•"/>
              <a:defRPr sz="4000" b="1"/>
            </a:pPr>
            <a:r>
              <a:rPr lang="de-DE" dirty="0"/>
              <a:t>Wikibook:</a:t>
            </a:r>
            <a:r>
              <a:rPr lang="de-DE" b="0" dirty="0"/>
              <a:t> </a:t>
            </a:r>
            <a:r>
              <a:rPr lang="de-DE" b="0" u="sng" dirty="0">
                <a:solidFill>
                  <a:srgbClr val="0000FF"/>
                </a:solidFill>
                <a:uFill>
                  <a:solidFill>
                    <a:srgbClr val="0000FF"/>
                  </a:solidFill>
                </a:uFill>
                <a:hlinkClick r:id="rId3"/>
              </a:rPr>
              <a:t>https://en.wikibooks.org/wiki/LaTeX</a:t>
            </a:r>
          </a:p>
          <a:p>
            <a:pPr marL="520065" indent="-520065" defTabSz="832103">
              <a:spcBef>
                <a:spcPts val="200"/>
              </a:spcBef>
              <a:buSzPct val="100000"/>
              <a:buFont typeface="Arial"/>
              <a:buChar char="•"/>
              <a:defRPr sz="4000" b="1"/>
            </a:pPr>
            <a:r>
              <a:rPr lang="de-DE" dirty="0"/>
              <a:t>Das Comprehensive-TeX-Archive-Network:</a:t>
            </a:r>
            <a:r>
              <a:rPr lang="de-DE" b="0" dirty="0"/>
              <a:t> </a:t>
            </a:r>
            <a:r>
              <a:rPr lang="de-DE" b="0" u="sng" dirty="0">
                <a:solidFill>
                  <a:srgbClr val="0000FF"/>
                </a:solidFill>
                <a:uFill>
                  <a:solidFill>
                    <a:srgbClr val="0000FF"/>
                  </a:solidFill>
                </a:uFill>
                <a:hlinkClick r:id="rId4"/>
              </a:rPr>
              <a:t>https://ctan.org/</a:t>
            </a:r>
          </a:p>
          <a:p>
            <a:pPr marL="520065" indent="-520065" defTabSz="832103">
              <a:spcBef>
                <a:spcPts val="200"/>
              </a:spcBef>
              <a:buSzPct val="100000"/>
              <a:buFont typeface="Arial"/>
              <a:buChar char="•"/>
              <a:defRPr sz="4000" b="1"/>
            </a:pPr>
            <a:r>
              <a:rPr lang="de-DE" dirty="0"/>
              <a:t>LaTeX-Projekt:</a:t>
            </a:r>
            <a:r>
              <a:rPr lang="de-DE" b="0" dirty="0"/>
              <a:t> </a:t>
            </a:r>
            <a:r>
              <a:rPr lang="de-DE" b="0" u="sng" dirty="0">
                <a:solidFill>
                  <a:srgbClr val="0000FF"/>
                </a:solidFill>
                <a:uFill>
                  <a:solidFill>
                    <a:srgbClr val="0000FF"/>
                  </a:solidFill>
                </a:uFill>
                <a:hlinkClick r:id="rId5"/>
              </a:rPr>
              <a:t>https://www.LaTeX-project.org/</a:t>
            </a:r>
          </a:p>
          <a:p>
            <a:pPr marL="520065" indent="-520065" defTabSz="832103">
              <a:spcBef>
                <a:spcPts val="200"/>
              </a:spcBef>
              <a:buSzPct val="100000"/>
              <a:buFont typeface="Arial"/>
              <a:buChar char="•"/>
              <a:defRPr sz="4000" b="1"/>
            </a:pPr>
            <a:r>
              <a:rPr lang="de-DE" dirty="0"/>
              <a:t>TeX-Forum:</a:t>
            </a:r>
            <a:r>
              <a:rPr lang="de-DE" b="0" dirty="0"/>
              <a:t> </a:t>
            </a:r>
            <a:r>
              <a:rPr lang="de-DE" b="0" u="sng" dirty="0">
                <a:solidFill>
                  <a:srgbClr val="0000FF"/>
                </a:solidFill>
                <a:uFill>
                  <a:solidFill>
                    <a:srgbClr val="0000FF"/>
                  </a:solidFill>
                </a:uFill>
                <a:hlinkClick r:id="rId6"/>
              </a:rPr>
              <a:t>https://tex.stackexchange.com/</a:t>
            </a:r>
          </a:p>
          <a:p>
            <a:pPr marL="520065" indent="-520065" defTabSz="832103">
              <a:spcBef>
                <a:spcPts val="200"/>
              </a:spcBef>
              <a:buSzPct val="100000"/>
              <a:buFont typeface="Arial"/>
              <a:buChar char="•"/>
              <a:defRPr sz="4000" b="1"/>
            </a:pPr>
            <a:r>
              <a:rPr lang="de-DE" dirty="0"/>
              <a:t>Stackoverflow:</a:t>
            </a:r>
            <a:r>
              <a:rPr lang="de-DE" b="0" dirty="0"/>
              <a:t> </a:t>
            </a:r>
            <a:r>
              <a:rPr lang="de-DE" b="0" u="sng" dirty="0">
                <a:solidFill>
                  <a:srgbClr val="0000FF"/>
                </a:solidFill>
                <a:uFill>
                  <a:solidFill>
                    <a:srgbClr val="0000FF"/>
                  </a:solidFill>
                </a:uFill>
                <a:hlinkClick r:id="rId7"/>
              </a:rPr>
              <a:t>https://stackoverflow.com/questions/tagged/LaTeX</a:t>
            </a:r>
          </a:p>
          <a:p>
            <a:pPr marL="520065" indent="-520065" defTabSz="832103">
              <a:spcBef>
                <a:spcPts val="200"/>
              </a:spcBef>
              <a:buSzPct val="100000"/>
              <a:buFont typeface="Arial"/>
              <a:buChar char="•"/>
              <a:defRPr sz="4000" b="1"/>
            </a:pPr>
            <a:r>
              <a:rPr lang="de-DE" dirty="0"/>
              <a:t>Konverter:</a:t>
            </a:r>
            <a:r>
              <a:rPr lang="de-DE" b="0" dirty="0"/>
              <a:t> </a:t>
            </a:r>
            <a:r>
              <a:rPr lang="de-DE" b="0" u="sng" dirty="0">
                <a:solidFill>
                  <a:srgbClr val="0000FF"/>
                </a:solidFill>
                <a:uFill>
                  <a:solidFill>
                    <a:srgbClr val="0000FF"/>
                  </a:solidFill>
                </a:uFill>
                <a:hlinkClick r:id="rId8"/>
              </a:rPr>
              <a:t>https://pandoc.org/</a:t>
            </a:r>
          </a:p>
          <a:p>
            <a:pPr marL="520065" indent="-520065" defTabSz="832103">
              <a:spcBef>
                <a:spcPts val="200"/>
              </a:spcBef>
              <a:buSzPct val="100000"/>
              <a:buFont typeface="Arial"/>
              <a:buChar char="•"/>
              <a:defRPr sz="4000" b="1"/>
            </a:pPr>
            <a:r>
              <a:rPr lang="de-DE" dirty="0"/>
              <a:t>Chaos-Radio Express über LaTeX:</a:t>
            </a:r>
            <a:r>
              <a:rPr lang="de-DE" b="0" dirty="0"/>
              <a:t> </a:t>
            </a:r>
            <a:r>
              <a:rPr lang="de-DE" b="0" u="sng" dirty="0">
                <a:solidFill>
                  <a:srgbClr val="0000FF"/>
                </a:solidFill>
                <a:uFill>
                  <a:solidFill>
                    <a:srgbClr val="0000FF"/>
                  </a:solidFill>
                </a:uFill>
                <a:hlinkClick r:id="rId9"/>
              </a:rPr>
              <a:t>https://cre.fm/cre127-tex-und-LaTeX</a:t>
            </a:r>
          </a:p>
          <a:p>
            <a:pPr marL="571500" indent="-571500" defTabSz="832103">
              <a:spcBef>
                <a:spcPts val="200"/>
              </a:spcBef>
              <a:buFont typeface="Arial" panose="020B0604020202020204" pitchFamily="34" charset="0"/>
              <a:buChar char="•"/>
              <a:defRPr sz="4000"/>
            </a:pPr>
            <a:r>
              <a:rPr lang="de-DE" b="1" dirty="0"/>
              <a:t>Blog-Eintrag: </a:t>
            </a:r>
            <a:r>
              <a:rPr lang="de-DE" dirty="0">
                <a:hlinkClick r:id="rId10"/>
              </a:rPr>
              <a:t>https://www.semipol.de/posts/2018/06/latex-best-practices-lessons-learned-from-writing-a-phd-thesis/</a:t>
            </a:r>
            <a:endParaRPr lang="de-DE" dirty="0"/>
          </a:p>
          <a:p>
            <a:pPr defTabSz="832103">
              <a:spcBef>
                <a:spcPts val="200"/>
              </a:spcBef>
              <a:defRPr sz="4000"/>
            </a:pPr>
            <a:r>
              <a:rPr lang="de-DE" dirty="0"/>
              <a:t>Danke an Yannick Jäckel für das Nachnutzen seiner Folien.</a:t>
            </a:r>
          </a:p>
        </p:txBody>
      </p:sp>
      <p:sp>
        <p:nvSpPr>
          <p:cNvPr id="390" name="Titel 4"/>
          <p:cNvSpPr txBox="1">
            <a:spLocks noGrp="1"/>
          </p:cNvSpPr>
          <p:nvPr>
            <p:ph type="title"/>
          </p:nvPr>
        </p:nvSpPr>
        <p:spPr>
          <a:xfrm>
            <a:off x="1894853" y="196850"/>
            <a:ext cx="18873793" cy="1439863"/>
          </a:xfrm>
          <a:prstGeom prst="rect">
            <a:avLst/>
          </a:prstGeom>
        </p:spPr>
        <p:txBody>
          <a:bodyPr/>
          <a:lstStyle/>
          <a:p>
            <a:r>
              <a:rPr dirty="0"/>
              <a:t>Einführung in LaTeX – weiterführende Links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Foliennummernplatzhalter 1"/>
          <p:cNvSpPr txBox="1">
            <a:spLocks noGrp="1"/>
          </p:cNvSpPr>
          <p:nvPr>
            <p:ph type="sldNum" sz="quarter" idx="4294967295"/>
          </p:nvPr>
        </p:nvSpPr>
        <p:spPr>
          <a:xfrm>
            <a:off x="23715752"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
        <p:nvSpPr>
          <p:cNvPr id="291" name="Inhaltsplatzhalter 3"/>
          <p:cNvSpPr txBox="1">
            <a:spLocks noGrp="1"/>
          </p:cNvSpPr>
          <p:nvPr>
            <p:ph type="body" idx="1"/>
          </p:nvPr>
        </p:nvSpPr>
        <p:spPr>
          <a:xfrm>
            <a:off x="1894855" y="2970212"/>
            <a:ext cx="20356144" cy="9848854"/>
          </a:xfrm>
          <a:prstGeom prst="rect">
            <a:avLst/>
          </a:prstGeom>
        </p:spPr>
        <p:txBody>
          <a:bodyPr/>
          <a:lstStyle/>
          <a:p>
            <a:pPr marL="571500" indent="-571500" algn="just">
              <a:buSzPct val="100000"/>
              <a:buFont typeface="Symbol" panose="05050102010706020507" pitchFamily="18" charset="2"/>
              <a:buChar char="-"/>
            </a:pPr>
            <a:r>
              <a:rPr lang="de-DE" dirty="0"/>
              <a:t>Fragen von letzten Mal</a:t>
            </a:r>
          </a:p>
          <a:p>
            <a:pPr marL="571500" indent="-571500" algn="just">
              <a:buSzPct val="100000"/>
              <a:buFont typeface="Symbol" panose="05050102010706020507" pitchFamily="18" charset="2"/>
              <a:buChar char="-"/>
            </a:pPr>
            <a:r>
              <a:rPr dirty="0" err="1"/>
              <a:t>Übungsblatt</a:t>
            </a:r>
            <a:endParaRPr lang="de-DE" dirty="0"/>
          </a:p>
          <a:p>
            <a:pPr marL="571500" indent="-571500" algn="just">
              <a:buSzPct val="100000"/>
              <a:buFont typeface="Symbol"/>
              <a:buChar char="-"/>
            </a:pPr>
            <a:r>
              <a:rPr dirty="0" err="1"/>
              <a:t>Zitate</a:t>
            </a:r>
            <a:r>
              <a:rPr lang="de-DE" dirty="0"/>
              <a:t>,</a:t>
            </a:r>
            <a:r>
              <a:rPr dirty="0"/>
              <a:t> </a:t>
            </a:r>
            <a:r>
              <a:rPr lang="de-DE" dirty="0"/>
              <a:t>Literaturangaben, </a:t>
            </a:r>
            <a:r>
              <a:rPr dirty="0" err="1"/>
              <a:t>Fußnoten</a:t>
            </a:r>
            <a:endParaRPr lang="de-DE" dirty="0"/>
          </a:p>
          <a:p>
            <a:pPr marL="571500" indent="-571500" algn="just">
              <a:buSzPct val="100000"/>
              <a:buFont typeface="Symbol"/>
              <a:buChar char="-"/>
            </a:pPr>
            <a:r>
              <a:rPr lang="de-DE" dirty="0"/>
              <a:t>Titelblatt</a:t>
            </a:r>
            <a:endParaRPr dirty="0"/>
          </a:p>
          <a:p>
            <a:pPr marL="571500" indent="-571500">
              <a:buSzPct val="100000"/>
              <a:buFont typeface="Symbol"/>
              <a:buChar char="-"/>
            </a:pPr>
            <a:r>
              <a:rPr lang="de-DE" dirty="0"/>
              <a:t>(</a:t>
            </a:r>
            <a:r>
              <a:rPr dirty="0" err="1"/>
              <a:t>Abbildungen</a:t>
            </a:r>
            <a:r>
              <a:rPr lang="de-DE" dirty="0"/>
              <a:t>)</a:t>
            </a:r>
          </a:p>
          <a:p>
            <a:pPr marL="571500" indent="-571500">
              <a:buSzPct val="100000"/>
              <a:buFont typeface="Symbol"/>
              <a:buChar char="-"/>
            </a:pPr>
            <a:r>
              <a:rPr lang="de-DE" dirty="0"/>
              <a:t>(</a:t>
            </a:r>
            <a:r>
              <a:rPr dirty="0" err="1"/>
              <a:t>Tabellen</a:t>
            </a:r>
            <a:r>
              <a:rPr lang="de-DE" dirty="0"/>
              <a:t>)</a:t>
            </a:r>
            <a:endParaRPr dirty="0"/>
          </a:p>
          <a:p>
            <a:pPr marL="571500" indent="-571500">
              <a:buSzPct val="100000"/>
              <a:buFont typeface="Symbol"/>
              <a:buChar char="-"/>
            </a:pPr>
            <a:r>
              <a:rPr lang="de-DE" dirty="0"/>
              <a:t>(</a:t>
            </a:r>
            <a:r>
              <a:rPr dirty="0"/>
              <a:t>Listen</a:t>
            </a:r>
            <a:r>
              <a:rPr lang="de-DE" dirty="0"/>
              <a:t>)</a:t>
            </a:r>
          </a:p>
          <a:p>
            <a:pPr marL="571500" indent="-571500">
              <a:buSzPct val="100000"/>
              <a:buFont typeface="Symbol"/>
              <a:buChar char="-"/>
            </a:pPr>
            <a:r>
              <a:rPr lang="de-DE" dirty="0"/>
              <a:t>Literaturhinweise</a:t>
            </a:r>
            <a:endParaRPr dirty="0"/>
          </a:p>
        </p:txBody>
      </p:sp>
      <p:sp>
        <p:nvSpPr>
          <p:cNvPr id="292" name="Titel 4"/>
          <p:cNvSpPr txBox="1">
            <a:spLocks noGrp="1"/>
          </p:cNvSpPr>
          <p:nvPr>
            <p:ph type="title"/>
          </p:nvPr>
        </p:nvSpPr>
        <p:spPr>
          <a:xfrm>
            <a:off x="1894853" y="196850"/>
            <a:ext cx="18873793" cy="1439863"/>
          </a:xfrm>
          <a:prstGeom prst="rect">
            <a:avLst/>
          </a:prstGeom>
        </p:spPr>
        <p:txBody>
          <a:bodyPr/>
          <a:lstStyle/>
          <a:p>
            <a:r>
              <a:rPr lang="de-DE" dirty="0"/>
              <a:t>Themen 2. </a:t>
            </a:r>
            <a:r>
              <a:rPr lang="de-DE"/>
              <a:t>Termin 27.01.2</a:t>
            </a:r>
            <a:endParaRPr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Titel 1"/>
          <p:cNvSpPr txBox="1">
            <a:spLocks noGrp="1"/>
          </p:cNvSpPr>
          <p:nvPr>
            <p:ph type="ctrTitle"/>
          </p:nvPr>
        </p:nvSpPr>
        <p:spPr>
          <a:xfrm>
            <a:off x="3774473" y="3905670"/>
            <a:ext cx="19938808" cy="4896548"/>
          </a:xfrm>
          <a:prstGeom prst="rect">
            <a:avLst/>
          </a:prstGeom>
        </p:spPr>
        <p:txBody>
          <a:bodyPr anchor="ctr"/>
          <a:lstStyle>
            <a:lvl1pPr algn="ctr"/>
          </a:lstStyle>
          <a:p>
            <a:r>
              <a:t>Zitate, Literaturangaben und Fußnoten</a:t>
            </a:r>
          </a:p>
        </p:txBody>
      </p:sp>
      <p:sp>
        <p:nvSpPr>
          <p:cNvPr id="300" name="Textplatzhalter 2"/>
          <p:cNvSpPr txBox="1">
            <a:spLocks noGrp="1"/>
          </p:cNvSpPr>
          <p:nvPr>
            <p:ph type="subTitle" sz="quarter" idx="1"/>
          </p:nvPr>
        </p:nvSpPr>
        <p:spPr>
          <a:xfrm>
            <a:off x="3774473" y="8946232"/>
            <a:ext cx="19938808" cy="3312369"/>
          </a:xfrm>
          <a:prstGeom prst="rect">
            <a:avLst/>
          </a:prstGeom>
        </p:spPr>
        <p:txBody>
          <a:bodyPr/>
          <a:lstStyle/>
          <a:p>
            <a:endParaRPr/>
          </a:p>
        </p:txBody>
      </p:sp>
      <p:sp>
        <p:nvSpPr>
          <p:cNvPr id="301" name="Textplatzhalter 3"/>
          <p:cNvSpPr>
            <a:spLocks noGrp="1"/>
          </p:cNvSpPr>
          <p:nvPr>
            <p:ph type="body" idx="21"/>
          </p:nvPr>
        </p:nvSpPr>
        <p:spPr>
          <a:xfrm>
            <a:off x="3774471" y="2178049"/>
            <a:ext cx="19938594" cy="1727619"/>
          </a:xfrm>
          <a:prstGeom prst="rect">
            <a:avLst/>
          </a:prstGeom>
        </p:spPr>
        <p:txBody>
          <a:bodyPr/>
          <a:lstStyle/>
          <a:p>
            <a:endParaRPr/>
          </a:p>
        </p:txBody>
      </p:sp>
      <p:sp>
        <p:nvSpPr>
          <p:cNvPr id="302" name="Foliennummernplatzhalter 3"/>
          <p:cNvSpPr txBox="1">
            <a:spLocks noGrp="1"/>
          </p:cNvSpPr>
          <p:nvPr>
            <p:ph type="sldNum" sz="quarter" idx="4294967295"/>
          </p:nvPr>
        </p:nvSpPr>
        <p:spPr>
          <a:xfrm>
            <a:off x="23715751"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Inhaltsplatzhalter 2"/>
          <p:cNvSpPr txBox="1">
            <a:spLocks noGrp="1"/>
          </p:cNvSpPr>
          <p:nvPr>
            <p:ph type="body" sz="half" idx="1"/>
          </p:nvPr>
        </p:nvSpPr>
        <p:spPr>
          <a:xfrm>
            <a:off x="1894855" y="2969566"/>
            <a:ext cx="9937107" cy="9849499"/>
          </a:xfrm>
          <a:prstGeom prst="rect">
            <a:avLst/>
          </a:prstGeom>
        </p:spPr>
        <p:txBody>
          <a:bodyPr/>
          <a:lstStyle>
            <a:lvl1pPr>
              <a:lnSpc>
                <a:spcPct val="100000"/>
              </a:lnSpc>
              <a:spcBef>
                <a:spcPts val="0"/>
              </a:spcBef>
              <a:defRPr sz="2800" b="1">
                <a:latin typeface="+mj-lt"/>
                <a:ea typeface="+mj-ea"/>
                <a:cs typeface="+mj-cs"/>
                <a:sym typeface="Helvetica"/>
              </a:defRPr>
            </a:lvl1pPr>
          </a:lstStyle>
          <a:p>
            <a:r>
              <a:rPr lang="de-DE" dirty="0"/>
              <a:t>Beispiel für ein kürzeres Zitat</a:t>
            </a:r>
          </a:p>
        </p:txBody>
      </p:sp>
      <p:sp>
        <p:nvSpPr>
          <p:cNvPr id="305"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a:t> Dokument  - Der Textteil - </a:t>
            </a:r>
            <a:r>
              <a:t>Zitate</a:t>
            </a:r>
            <a:r>
              <a:rPr dirty="0"/>
              <a:t>, </a:t>
            </a:r>
            <a:r>
              <a:rPr dirty="0" err="1"/>
              <a:t>Literaturangaben</a:t>
            </a:r>
            <a:r>
              <a:rPr dirty="0"/>
              <a:t> und </a:t>
            </a:r>
            <a:r>
              <a:rPr dirty="0" err="1"/>
              <a:t>Fußnoten</a:t>
            </a:r>
            <a:endParaRPr dirty="0"/>
          </a:p>
        </p:txBody>
      </p:sp>
      <p:sp>
        <p:nvSpPr>
          <p:cNvPr id="306"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307"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defTabSz="585215">
              <a:spcBef>
                <a:spcPts val="100"/>
              </a:spcBef>
              <a:defRPr sz="2816" b="1">
                <a:solidFill>
                  <a:srgbClr val="000000"/>
                </a:solidFill>
                <a:latin typeface="Arial Narrow"/>
                <a:ea typeface="Arial Narrow"/>
                <a:cs typeface="Arial Narrow"/>
                <a:sym typeface="Arial Narrow"/>
              </a:defRPr>
            </a:pPr>
            <a:r>
              <a:t>Zitate:</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t>Package: </a:t>
            </a:r>
            <a:r>
              <a:rPr b="1"/>
              <a:t>csquotes</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t>Für kürzere Zitate: </a:t>
            </a:r>
            <a:r>
              <a:rPr b="1"/>
              <a:t>\enquote{text}</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t>Für längere Zitate </a:t>
            </a:r>
            <a:r>
              <a:rPr b="1"/>
              <a:t>\begin{displayquote}</a:t>
            </a:r>
            <a:r>
              <a:t> … </a:t>
            </a:r>
            <a:r>
              <a:rPr b="1"/>
              <a:t>\end{displayquote}</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rPr b="1"/>
              <a:t>\textquote{text} </a:t>
            </a:r>
            <a:r>
              <a:t>für Formalzitate</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rPr b="1"/>
              <a:t>\blockquote</a:t>
            </a:r>
            <a:r>
              <a:t>{text} automatische Längenerkennung</a:t>
            </a:r>
            <a:endParaRPr b="1"/>
          </a:p>
          <a:p>
            <a:pPr defTabSz="585215">
              <a:lnSpc>
                <a:spcPct val="150000"/>
              </a:lnSpc>
              <a:spcBef>
                <a:spcPts val="100"/>
              </a:spcBef>
              <a:defRPr sz="2816">
                <a:solidFill>
                  <a:srgbClr val="000000"/>
                </a:solidFill>
                <a:latin typeface="Arial Narrow"/>
                <a:ea typeface="Arial Narrow"/>
                <a:cs typeface="Arial Narrow"/>
                <a:sym typeface="Arial Narrow"/>
              </a:defRPr>
            </a:pPr>
            <a:endParaRPr b="1"/>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t>Für andere Anführungszeichen -&gt; Optionen in csquotes, z.B. german = guillemets</a:t>
            </a:r>
          </a:p>
          <a:p>
            <a:pPr defTabSz="585215">
              <a:lnSpc>
                <a:spcPct val="150000"/>
              </a:lnSpc>
              <a:spcBef>
                <a:spcPts val="100"/>
              </a:spcBef>
              <a:defRPr sz="2816">
                <a:solidFill>
                  <a:srgbClr val="000000"/>
                </a:solidFill>
                <a:latin typeface="Arial Narrow"/>
                <a:ea typeface="Arial Narrow"/>
                <a:cs typeface="Arial Narrow"/>
                <a:sym typeface="Arial Narrow"/>
              </a:defRPr>
            </a:pPr>
            <a:endParaRP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t>Fremdsprachige Zitationen mit eigenen Anführungszeichen möglich</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rPr b="1"/>
              <a:t>\foreignquote</a:t>
            </a:r>
            <a:r>
              <a:t>{language}{Zitat}</a:t>
            </a:r>
          </a:p>
          <a:p>
            <a:pPr defTabSz="585215">
              <a:lnSpc>
                <a:spcPct val="150000"/>
              </a:lnSpc>
              <a:spcBef>
                <a:spcPts val="100"/>
              </a:spcBef>
              <a:defRPr sz="2816">
                <a:solidFill>
                  <a:srgbClr val="000000"/>
                </a:solidFill>
                <a:latin typeface="Arial Narrow"/>
                <a:ea typeface="Arial Narrow"/>
                <a:cs typeface="Arial Narrow"/>
                <a:sym typeface="Arial Narrow"/>
              </a:defRPr>
            </a:pPr>
            <a:endParaRP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rPr b="1"/>
              <a:t>\textelp</a:t>
            </a:r>
            <a:r>
              <a:t> für Textauslassungen</a:t>
            </a:r>
          </a:p>
          <a:p>
            <a:pPr marL="365759" indent="-365759" defTabSz="585215">
              <a:lnSpc>
                <a:spcPct val="150000"/>
              </a:lnSpc>
              <a:spcBef>
                <a:spcPts val="100"/>
              </a:spcBef>
              <a:buSzPct val="100000"/>
              <a:buFont typeface="Symbol"/>
              <a:buChar char="-"/>
              <a:defRPr sz="2816">
                <a:solidFill>
                  <a:srgbClr val="000000"/>
                </a:solidFill>
                <a:latin typeface="Arial Narrow"/>
                <a:ea typeface="Arial Narrow"/>
                <a:cs typeface="Arial Narrow"/>
                <a:sym typeface="Arial Narrow"/>
              </a:defRPr>
            </a:pPr>
            <a:r>
              <a:rPr b="1"/>
              <a:t>\textins</a:t>
            </a:r>
            <a:r>
              <a:t> für Texteinlassungen</a:t>
            </a:r>
          </a:p>
        </p:txBody>
      </p:sp>
      <p:sp>
        <p:nvSpPr>
          <p:cNvPr id="308" name="Beispiel für ein Blockzitat mit Quellennachweis"/>
          <p:cNvSpPr txBox="1"/>
          <p:nvPr/>
        </p:nvSpPr>
        <p:spPr>
          <a:xfrm>
            <a:off x="1963286" y="4942957"/>
            <a:ext cx="4431588" cy="5232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defRPr b="1">
                <a:solidFill>
                  <a:srgbClr val="000000"/>
                </a:solidFill>
              </a:defRPr>
            </a:lvl1pPr>
          </a:lstStyle>
          <a:p>
            <a:r>
              <a:t>Beispiel für ein Blockzitat</a:t>
            </a:r>
          </a:p>
        </p:txBody>
      </p:sp>
      <p:sp>
        <p:nvSpPr>
          <p:cNvPr id="309" name="Beispiel für ein fremdsprachiges Zitat"/>
          <p:cNvSpPr txBox="1"/>
          <p:nvPr/>
        </p:nvSpPr>
        <p:spPr>
          <a:xfrm>
            <a:off x="1943729" y="8772442"/>
            <a:ext cx="6467085" cy="5232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defRPr b="1">
                <a:solidFill>
                  <a:srgbClr val="000000"/>
                </a:solidFill>
              </a:defRPr>
            </a:lvl1pPr>
          </a:lstStyle>
          <a:p>
            <a:r>
              <a:t>Beispiel für ein fremdsprachiges Zitat</a:t>
            </a:r>
          </a:p>
        </p:txBody>
      </p:sp>
      <p:pic>
        <p:nvPicPr>
          <p:cNvPr id="310" name="Grafik 1" descr="Grafik 1"/>
          <p:cNvPicPr>
            <a:picLocks noChangeAspect="1"/>
          </p:cNvPicPr>
          <p:nvPr/>
        </p:nvPicPr>
        <p:blipFill>
          <a:blip r:embed="rId3">
            <a:extLst/>
          </a:blip>
          <a:stretch>
            <a:fillRect/>
          </a:stretch>
        </p:blipFill>
        <p:spPr>
          <a:xfrm>
            <a:off x="1894853" y="3918577"/>
            <a:ext cx="7725397" cy="835178"/>
          </a:xfrm>
          <a:prstGeom prst="rect">
            <a:avLst/>
          </a:prstGeom>
          <a:ln w="12700">
            <a:miter lim="400000"/>
          </a:ln>
        </p:spPr>
      </p:pic>
      <p:pic>
        <p:nvPicPr>
          <p:cNvPr id="312" name="Grafik 3" descr="Grafik 3"/>
          <p:cNvPicPr>
            <a:picLocks noChangeAspect="1"/>
          </p:cNvPicPr>
          <p:nvPr/>
        </p:nvPicPr>
        <p:blipFill>
          <a:blip r:embed="rId4">
            <a:extLst/>
          </a:blip>
          <a:stretch>
            <a:fillRect/>
          </a:stretch>
        </p:blipFill>
        <p:spPr>
          <a:xfrm>
            <a:off x="1894852" y="9600000"/>
            <a:ext cx="8702546" cy="835178"/>
          </a:xfrm>
          <a:prstGeom prst="rect">
            <a:avLst/>
          </a:prstGeom>
          <a:ln w="12700">
            <a:miter lim="400000"/>
          </a:ln>
        </p:spPr>
      </p:pic>
      <p:pic>
        <p:nvPicPr>
          <p:cNvPr id="2" name="Grafik 1">
            <a:extLst>
              <a:ext uri="{FF2B5EF4-FFF2-40B4-BE49-F238E27FC236}">
                <a16:creationId xmlns:a16="http://schemas.microsoft.com/office/drawing/2014/main" id="{DE732B72-A211-41EF-A8A6-EE8832648BC7}"/>
              </a:ext>
            </a:extLst>
          </p:cNvPr>
          <p:cNvPicPr>
            <a:picLocks noChangeAspect="1"/>
          </p:cNvPicPr>
          <p:nvPr/>
        </p:nvPicPr>
        <p:blipFill>
          <a:blip r:embed="rId5"/>
          <a:stretch>
            <a:fillRect/>
          </a:stretch>
        </p:blipFill>
        <p:spPr>
          <a:xfrm>
            <a:off x="1982418" y="5648553"/>
            <a:ext cx="8527413" cy="2774132"/>
          </a:xfrm>
          <a:prstGeom prst="rect">
            <a:avLst/>
          </a:prstGeom>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Inhaltsplatzhalter 2"/>
          <p:cNvSpPr txBox="1">
            <a:spLocks noGrp="1"/>
          </p:cNvSpPr>
          <p:nvPr>
            <p:ph type="body" sz="half" idx="1"/>
          </p:nvPr>
        </p:nvSpPr>
        <p:spPr>
          <a:xfrm>
            <a:off x="1894855" y="2969566"/>
            <a:ext cx="9937107" cy="9849499"/>
          </a:xfrm>
          <a:prstGeom prst="rect">
            <a:avLst/>
          </a:prstGeom>
        </p:spPr>
        <p:txBody>
          <a:bodyPr/>
          <a:lstStyle>
            <a:lvl1pPr>
              <a:lnSpc>
                <a:spcPct val="100000"/>
              </a:lnSpc>
              <a:spcBef>
                <a:spcPts val="0"/>
              </a:spcBef>
              <a:defRPr sz="2800" b="1">
                <a:latin typeface="+mj-lt"/>
                <a:ea typeface="+mj-ea"/>
                <a:cs typeface="+mj-cs"/>
                <a:sym typeface="Helvetica"/>
              </a:defRPr>
            </a:lvl1pPr>
          </a:lstStyle>
          <a:p>
            <a:r>
              <a:t>Beispiel für ein bibtex-Eintrag</a:t>
            </a:r>
          </a:p>
        </p:txBody>
      </p:sp>
      <p:sp>
        <p:nvSpPr>
          <p:cNvPr id="317" name="Titel 1"/>
          <p:cNvSpPr txBox="1">
            <a:spLocks noGrp="1"/>
          </p:cNvSpPr>
          <p:nvPr>
            <p:ph type="title"/>
          </p:nvPr>
        </p:nvSpPr>
        <p:spPr>
          <a:xfrm>
            <a:off x="1894853" y="196850"/>
            <a:ext cx="18873793" cy="1439863"/>
          </a:xfrm>
          <a:prstGeom prst="rect">
            <a:avLst/>
          </a:prstGeom>
        </p:spPr>
        <p:txBody>
          <a:bodyPr/>
          <a:lstStyle/>
          <a:p>
            <a:r>
              <a:rPr lang="de-DE" dirty="0"/>
              <a:t>Das </a:t>
            </a:r>
            <a:r>
              <a:rPr lang="de-DE" dirty="0" err="1"/>
              <a:t>LaTeX</a:t>
            </a:r>
            <a:r>
              <a:rPr lang="de-DE" dirty="0"/>
              <a:t> Dokument  - Der Textteil - </a:t>
            </a:r>
            <a:r>
              <a:rPr dirty="0" err="1"/>
              <a:t>Zitate</a:t>
            </a:r>
            <a:r>
              <a:rPr dirty="0"/>
              <a:t>, </a:t>
            </a:r>
            <a:r>
              <a:rPr dirty="0" err="1"/>
              <a:t>Literaturangaben</a:t>
            </a:r>
            <a:r>
              <a:rPr dirty="0"/>
              <a:t> und </a:t>
            </a:r>
            <a:r>
              <a:rPr dirty="0" err="1"/>
              <a:t>Fußnoten</a:t>
            </a:r>
            <a:endParaRPr dirty="0"/>
          </a:p>
        </p:txBody>
      </p:sp>
      <p:sp>
        <p:nvSpPr>
          <p:cNvPr id="318"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319"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pPr defTabSz="507125">
              <a:lnSpc>
                <a:spcPct val="150000"/>
              </a:lnSpc>
              <a:defRPr sz="4136" b="1">
                <a:solidFill>
                  <a:srgbClr val="000000"/>
                </a:solidFill>
                <a:latin typeface="Arial Narrow"/>
                <a:ea typeface="Arial Narrow"/>
                <a:cs typeface="Arial Narrow"/>
                <a:sym typeface="Arial Narrow"/>
              </a:defRPr>
            </a:pPr>
            <a:r>
              <a:rPr lang="de-DE" dirty="0"/>
              <a:t>Literaturangaben:</a:t>
            </a:r>
          </a:p>
          <a:p>
            <a:pPr marL="537209" indent="-537209" defTabSz="507125">
              <a:lnSpc>
                <a:spcPct val="150000"/>
              </a:lnSpc>
              <a:buSzPct val="100000"/>
              <a:buFont typeface="Symbol"/>
              <a:buChar char="-"/>
              <a:defRPr sz="4136">
                <a:solidFill>
                  <a:srgbClr val="000000"/>
                </a:solidFill>
                <a:latin typeface="Arial Narrow"/>
                <a:ea typeface="Arial Narrow"/>
                <a:cs typeface="Arial Narrow"/>
                <a:sym typeface="Arial Narrow"/>
              </a:defRPr>
            </a:pPr>
            <a:r>
              <a:rPr lang="de-DE" dirty="0"/>
              <a:t>Package: </a:t>
            </a:r>
            <a:r>
              <a:rPr lang="de-DE" b="1" dirty="0" err="1"/>
              <a:t>biblatex</a:t>
            </a:r>
            <a:endParaRPr lang="de-DE" b="1" dirty="0"/>
          </a:p>
          <a:p>
            <a:pPr marL="537209" indent="-537209" defTabSz="507125">
              <a:lnSpc>
                <a:spcPct val="150000"/>
              </a:lnSpc>
              <a:buSzPct val="100000"/>
              <a:buFont typeface="Symbol"/>
              <a:buChar char="-"/>
              <a:defRPr sz="4136">
                <a:solidFill>
                  <a:srgbClr val="000000"/>
                </a:solidFill>
                <a:latin typeface="Arial Narrow"/>
                <a:ea typeface="Arial Narrow"/>
                <a:cs typeface="Arial Narrow"/>
                <a:sym typeface="Arial Narrow"/>
              </a:defRPr>
            </a:pPr>
            <a:r>
              <a:rPr lang="de-DE" dirty="0"/>
              <a:t>Einbinden einer </a:t>
            </a:r>
            <a:r>
              <a:rPr lang="de-DE" dirty="0" err="1"/>
              <a:t>bibtex</a:t>
            </a:r>
            <a:r>
              <a:rPr lang="de-DE" dirty="0"/>
              <a:t>-Datei</a:t>
            </a:r>
          </a:p>
          <a:p>
            <a:pPr marL="537209" indent="-537209" defTabSz="507125">
              <a:lnSpc>
                <a:spcPct val="150000"/>
              </a:lnSpc>
              <a:buSzPct val="100000"/>
              <a:buFont typeface="Symbol"/>
              <a:buChar char="-"/>
              <a:defRPr sz="4136">
                <a:solidFill>
                  <a:srgbClr val="000000"/>
                </a:solidFill>
                <a:latin typeface="Arial Narrow"/>
                <a:ea typeface="Arial Narrow"/>
                <a:cs typeface="Arial Narrow"/>
                <a:sym typeface="Arial Narrow"/>
              </a:defRPr>
            </a:pPr>
            <a:r>
              <a:rPr lang="de-DE" dirty="0"/>
              <a:t>Spezielles Format für bibliographische Angaben</a:t>
            </a:r>
          </a:p>
          <a:p>
            <a:pPr marL="537209" indent="-537209" defTabSz="507125">
              <a:lnSpc>
                <a:spcPct val="150000"/>
              </a:lnSpc>
              <a:buSzPct val="100000"/>
              <a:buFont typeface="Symbol"/>
              <a:buChar char="-"/>
              <a:defRPr sz="4136">
                <a:solidFill>
                  <a:srgbClr val="000000"/>
                </a:solidFill>
                <a:latin typeface="Arial Narrow"/>
                <a:ea typeface="Arial Narrow"/>
                <a:cs typeface="Arial Narrow"/>
                <a:sym typeface="Arial Narrow"/>
              </a:defRPr>
            </a:pPr>
            <a:r>
              <a:rPr lang="de-DE" dirty="0"/>
              <a:t>Überblick über eingebaute Zitierstile, international gängige Zitationsschemata sind verfügbar:</a:t>
            </a:r>
          </a:p>
          <a:p>
            <a:pPr marL="537209" indent="-537209" defTabSz="507125">
              <a:lnSpc>
                <a:spcPct val="150000"/>
              </a:lnSpc>
              <a:buSzPct val="100000"/>
              <a:buFont typeface="Symbol"/>
              <a:buChar char="-"/>
              <a:defRPr sz="4136">
                <a:solidFill>
                  <a:srgbClr val="48A9DA"/>
                </a:solidFill>
                <a:latin typeface="Arial Narrow"/>
                <a:ea typeface="Arial Narrow"/>
                <a:cs typeface="Arial Narrow"/>
                <a:sym typeface="Arial Narrow"/>
              </a:defRPr>
            </a:pPr>
            <a:r>
              <a:rPr lang="de-DE" dirty="0"/>
              <a:t>https://www.overleaf.com/learn/LaTeX/Biblatex_citation_styles </a:t>
            </a:r>
            <a:br>
              <a:rPr lang="de-DE" dirty="0"/>
            </a:br>
            <a:endParaRPr lang="de-DE" sz="2350" b="1" dirty="0">
              <a:solidFill>
                <a:srgbClr val="000000"/>
              </a:solidFill>
            </a:endParaRPr>
          </a:p>
          <a:p>
            <a:pPr marL="316952" indent="-316952" defTabSz="507125">
              <a:lnSpc>
                <a:spcPct val="150000"/>
              </a:lnSpc>
              <a:buSzPct val="100000"/>
              <a:buFont typeface="Arial"/>
              <a:buChar char="•"/>
              <a:defRPr sz="658" b="1">
                <a:solidFill>
                  <a:srgbClr val="000000"/>
                </a:solidFill>
                <a:latin typeface="Times Roman"/>
                <a:ea typeface="Times Roman"/>
                <a:cs typeface="Times Roman"/>
                <a:sym typeface="Times Roman"/>
              </a:defRPr>
            </a:pPr>
            <a:endParaRPr sz="2350" b="1" dirty="0">
              <a:solidFill>
                <a:srgbClr val="000000"/>
              </a:solidFill>
            </a:endParaRPr>
          </a:p>
          <a:p>
            <a:pPr marL="253562" indent="-253562" defTabSz="253562">
              <a:lnSpc>
                <a:spcPct val="150000"/>
              </a:lnSpc>
              <a:spcBef>
                <a:spcPts val="600"/>
              </a:spcBef>
              <a:tabLst>
                <a:tab pos="63500" algn="l"/>
                <a:tab pos="241300" algn="l"/>
              </a:tabLst>
              <a:defRPr sz="658">
                <a:solidFill>
                  <a:srgbClr val="000000"/>
                </a:solidFill>
                <a:latin typeface="Times Roman"/>
                <a:ea typeface="Times Roman"/>
                <a:cs typeface="Times Roman"/>
                <a:sym typeface="Times Roman"/>
              </a:defRPr>
            </a:pPr>
            <a:endParaRPr sz="2350" b="1" dirty="0">
              <a:solidFill>
                <a:srgbClr val="000000"/>
              </a:solidFill>
            </a:endParaRPr>
          </a:p>
        </p:txBody>
      </p:sp>
      <p:pic>
        <p:nvPicPr>
          <p:cNvPr id="2" name="Grafik 1">
            <a:extLst>
              <a:ext uri="{FF2B5EF4-FFF2-40B4-BE49-F238E27FC236}">
                <a16:creationId xmlns:a16="http://schemas.microsoft.com/office/drawing/2014/main" id="{9D959539-A1FF-436B-8671-FC0EC8EC84D6}"/>
              </a:ext>
            </a:extLst>
          </p:cNvPr>
          <p:cNvPicPr>
            <a:picLocks noChangeAspect="1"/>
          </p:cNvPicPr>
          <p:nvPr/>
        </p:nvPicPr>
        <p:blipFill>
          <a:blip r:embed="rId3"/>
          <a:stretch>
            <a:fillRect/>
          </a:stretch>
        </p:blipFill>
        <p:spPr>
          <a:xfrm>
            <a:off x="2025825" y="3676650"/>
            <a:ext cx="7928406" cy="5420855"/>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Inhaltsplatzhalter 2"/>
          <p:cNvSpPr txBox="1">
            <a:spLocks noGrp="1"/>
          </p:cNvSpPr>
          <p:nvPr>
            <p:ph type="body" sz="half" idx="1"/>
          </p:nvPr>
        </p:nvSpPr>
        <p:spPr>
          <a:xfrm>
            <a:off x="1894855" y="2969566"/>
            <a:ext cx="9937106" cy="9849499"/>
          </a:xfrm>
          <a:prstGeom prst="rect">
            <a:avLst/>
          </a:prstGeom>
        </p:spPr>
        <p:txBody>
          <a:bodyPr/>
          <a:lstStyle>
            <a:lvl1pPr>
              <a:lnSpc>
                <a:spcPct val="100000"/>
              </a:lnSpc>
              <a:spcBef>
                <a:spcPts val="0"/>
              </a:spcBef>
              <a:defRPr sz="2800" b="1">
                <a:latin typeface="+mj-lt"/>
                <a:ea typeface="+mj-ea"/>
                <a:cs typeface="+mj-cs"/>
                <a:sym typeface="Helvetica"/>
              </a:defRPr>
            </a:lvl1pPr>
          </a:lstStyle>
          <a:p>
            <a:r>
              <a:t>Erzeugen einer Fußnote</a:t>
            </a:r>
          </a:p>
        </p:txBody>
      </p:sp>
      <p:sp>
        <p:nvSpPr>
          <p:cNvPr id="325" name="Titel 1"/>
          <p:cNvSpPr txBox="1">
            <a:spLocks noGrp="1"/>
          </p:cNvSpPr>
          <p:nvPr>
            <p:ph type="title"/>
          </p:nvPr>
        </p:nvSpPr>
        <p:spPr>
          <a:xfrm>
            <a:off x="1894853" y="196850"/>
            <a:ext cx="18873794" cy="1439863"/>
          </a:xfrm>
          <a:prstGeom prst="rect">
            <a:avLst/>
          </a:prstGeom>
        </p:spPr>
        <p:txBody>
          <a:bodyPr/>
          <a:lstStyle/>
          <a:p>
            <a:r>
              <a:rPr lang="de-DE" dirty="0"/>
              <a:t>Das </a:t>
            </a:r>
            <a:r>
              <a:rPr lang="de-DE" dirty="0" err="1"/>
              <a:t>LaTeX</a:t>
            </a:r>
            <a:r>
              <a:rPr lang="de-DE" dirty="0"/>
              <a:t> Dokument  - Der Textteil - </a:t>
            </a:r>
            <a:r>
              <a:rPr dirty="0" err="1"/>
              <a:t>Zitate</a:t>
            </a:r>
            <a:r>
              <a:rPr dirty="0"/>
              <a:t>, </a:t>
            </a:r>
            <a:r>
              <a:rPr dirty="0" err="1"/>
              <a:t>Literaturangaben</a:t>
            </a:r>
            <a:r>
              <a:rPr dirty="0"/>
              <a:t> und </a:t>
            </a:r>
            <a:r>
              <a:rPr dirty="0" err="1"/>
              <a:t>Fußnoten</a:t>
            </a:r>
            <a:endParaRPr dirty="0"/>
          </a:p>
        </p:txBody>
      </p:sp>
      <p:sp>
        <p:nvSpPr>
          <p:cNvPr id="326" name="Foliennummernplatzhalter 3"/>
          <p:cNvSpPr txBox="1">
            <a:spLocks noGrp="1"/>
          </p:cNvSpPr>
          <p:nvPr>
            <p:ph type="sldNum" sz="quarter" idx="4294967295"/>
          </p:nvPr>
        </p:nvSpPr>
        <p:spPr>
          <a:xfrm>
            <a:off x="23715749"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327" name="Inhaltsplatzhalter 4"/>
          <p:cNvSpPr txBox="1"/>
          <p:nvPr/>
        </p:nvSpPr>
        <p:spPr>
          <a:xfrm>
            <a:off x="12453742" y="2969566"/>
            <a:ext cx="9845667" cy="98494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fontScale="92500" lnSpcReduction="10000"/>
          </a:bodyPr>
          <a:lstStyle/>
          <a:p>
            <a:pPr defTabSz="399226">
              <a:lnSpc>
                <a:spcPct val="160000"/>
              </a:lnSpc>
              <a:defRPr sz="3256" b="1">
                <a:solidFill>
                  <a:srgbClr val="000000"/>
                </a:solidFill>
                <a:latin typeface="Arial Narrow"/>
                <a:ea typeface="Arial Narrow"/>
                <a:cs typeface="Arial Narrow"/>
                <a:sym typeface="Arial Narrow"/>
              </a:defRPr>
            </a:pPr>
            <a:r>
              <a:rPr lang="de-DE" dirty="0"/>
              <a:t>Literaturangaben:</a:t>
            </a:r>
          </a:p>
          <a:p>
            <a:pPr marL="422909" indent="-422909" defTabSz="399226">
              <a:lnSpc>
                <a:spcPct val="160000"/>
              </a:lnSpc>
              <a:buSzPct val="100000"/>
              <a:buFont typeface="Symbol"/>
              <a:buChar char="-"/>
              <a:defRPr sz="3256">
                <a:solidFill>
                  <a:srgbClr val="000000"/>
                </a:solidFill>
                <a:latin typeface="Arial Narrow"/>
                <a:ea typeface="Arial Narrow"/>
                <a:cs typeface="Arial Narrow"/>
                <a:sym typeface="Arial Narrow"/>
              </a:defRPr>
            </a:pPr>
            <a:r>
              <a:rPr lang="de-DE" b="1" dirty="0"/>
              <a:t>\</a:t>
            </a:r>
            <a:r>
              <a:rPr lang="de-DE" b="1" dirty="0" err="1"/>
              <a:t>footcite</a:t>
            </a:r>
            <a:r>
              <a:rPr lang="de-DE" dirty="0"/>
              <a:t>[&lt;</a:t>
            </a:r>
            <a:r>
              <a:rPr lang="de-DE" dirty="0" err="1"/>
              <a:t>prenote</a:t>
            </a:r>
            <a:r>
              <a:rPr lang="de-DE" dirty="0"/>
              <a:t>&gt;][&lt;</a:t>
            </a:r>
            <a:r>
              <a:rPr lang="de-DE" dirty="0" err="1"/>
              <a:t>postnote</a:t>
            </a:r>
            <a:r>
              <a:rPr lang="de-DE" dirty="0"/>
              <a:t>&gt;]{&lt;</a:t>
            </a:r>
            <a:r>
              <a:rPr lang="de-DE" dirty="0" err="1"/>
              <a:t>key</a:t>
            </a:r>
            <a:r>
              <a:rPr lang="de-DE" dirty="0"/>
              <a:t>&gt;} in Fußnoten</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a:t>\</a:t>
            </a:r>
            <a:r>
              <a:rPr lang="de-DE" dirty="0" err="1"/>
              <a:t>cite</a:t>
            </a:r>
            <a:r>
              <a:rPr lang="de-DE" dirty="0"/>
              <a:t>[</a:t>
            </a:r>
            <a:r>
              <a:rPr lang="de-DE" b="0" dirty="0"/>
              <a:t>&lt;</a:t>
            </a:r>
            <a:r>
              <a:rPr lang="de-DE" b="0" dirty="0" err="1"/>
              <a:t>prenote</a:t>
            </a:r>
            <a:r>
              <a:rPr lang="de-DE" b="0" dirty="0"/>
              <a:t>&gt;</a:t>
            </a:r>
            <a:r>
              <a:rPr lang="de-DE" dirty="0"/>
              <a:t>][</a:t>
            </a:r>
            <a:r>
              <a:rPr lang="de-DE" b="0" dirty="0"/>
              <a:t>&lt;</a:t>
            </a:r>
            <a:r>
              <a:rPr lang="de-DE" b="0" dirty="0" err="1"/>
              <a:t>postnote</a:t>
            </a:r>
            <a:r>
              <a:rPr lang="de-DE" b="0" dirty="0"/>
              <a:t>&gt;</a:t>
            </a:r>
            <a:r>
              <a:rPr lang="de-DE" dirty="0"/>
              <a:t>]{</a:t>
            </a:r>
            <a:r>
              <a:rPr lang="de-DE" b="0" dirty="0"/>
              <a:t>&lt;</a:t>
            </a:r>
            <a:r>
              <a:rPr lang="de-DE" b="0" dirty="0" err="1"/>
              <a:t>key</a:t>
            </a:r>
            <a:r>
              <a:rPr lang="de-DE" b="0" dirty="0"/>
              <a:t>&gt;</a:t>
            </a:r>
            <a:r>
              <a:rPr lang="de-DE" dirty="0"/>
              <a:t>} im Fließtext</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err="1"/>
              <a:t>prenote</a:t>
            </a:r>
            <a:r>
              <a:rPr lang="de-DE" dirty="0"/>
              <a:t>:</a:t>
            </a:r>
            <a:r>
              <a:rPr lang="de-DE" b="0" dirty="0"/>
              <a:t> kurze Vorbemerkung wie z.B. Vgl.</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err="1"/>
              <a:t>postnote</a:t>
            </a:r>
            <a:r>
              <a:rPr lang="de-DE" dirty="0"/>
              <a:t>: </a:t>
            </a:r>
            <a:r>
              <a:rPr lang="de-DE" b="0" dirty="0"/>
              <a:t>Verwendung für Seitenzahlen</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err="1"/>
              <a:t>key</a:t>
            </a:r>
            <a:r>
              <a:rPr lang="de-DE" dirty="0"/>
              <a:t>:</a:t>
            </a:r>
            <a:r>
              <a:rPr lang="de-DE" b="0" dirty="0"/>
              <a:t> </a:t>
            </a:r>
            <a:r>
              <a:rPr lang="de-DE" b="0" dirty="0" err="1"/>
              <a:t>bibTeX-id</a:t>
            </a:r>
            <a:endParaRPr lang="de-DE" b="0" dirty="0"/>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endParaRPr lang="de-DE" b="0" dirty="0"/>
          </a:p>
          <a:p>
            <a:pPr defTabSz="399226">
              <a:lnSpc>
                <a:spcPct val="160000"/>
              </a:lnSpc>
              <a:defRPr sz="3256" b="1">
                <a:solidFill>
                  <a:srgbClr val="000000"/>
                </a:solidFill>
                <a:latin typeface="Arial Narrow"/>
                <a:ea typeface="Arial Narrow"/>
                <a:cs typeface="Arial Narrow"/>
                <a:sym typeface="Arial Narrow"/>
              </a:defRPr>
            </a:pPr>
            <a:r>
              <a:rPr lang="de-DE" dirty="0"/>
              <a:t>Literaturverzeichnis:</a:t>
            </a:r>
            <a:endParaRPr lang="de-DE" b="0" dirty="0"/>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a:t>\</a:t>
            </a:r>
            <a:r>
              <a:rPr lang="de-DE" dirty="0" err="1"/>
              <a:t>printbibliography</a:t>
            </a:r>
            <a:r>
              <a:rPr lang="de-DE" b="0" dirty="0"/>
              <a:t> erzeugt das Literaturverzeichnis mit der zitierten Literatur</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a:t>\</a:t>
            </a:r>
            <a:r>
              <a:rPr lang="de-DE" dirty="0" err="1"/>
              <a:t>nocite</a:t>
            </a:r>
            <a:r>
              <a:rPr lang="de-DE" dirty="0"/>
              <a:t>{*) </a:t>
            </a:r>
            <a:r>
              <a:rPr lang="de-DE" b="0" dirty="0"/>
              <a:t>für sämtliche Literatur</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endParaRPr lang="de-DE" b="0" dirty="0"/>
          </a:p>
          <a:p>
            <a:pPr defTabSz="399226">
              <a:lnSpc>
                <a:spcPct val="160000"/>
              </a:lnSpc>
              <a:defRPr sz="3256" b="1">
                <a:solidFill>
                  <a:srgbClr val="000000"/>
                </a:solidFill>
                <a:latin typeface="Arial Narrow"/>
                <a:ea typeface="Arial Narrow"/>
                <a:cs typeface="Arial Narrow"/>
                <a:sym typeface="Arial Narrow"/>
              </a:defRPr>
            </a:pPr>
            <a:r>
              <a:rPr lang="de-DE" dirty="0"/>
              <a:t>Fußnoten für erklärenden Text:</a:t>
            </a:r>
          </a:p>
          <a:p>
            <a:pPr marL="422909" indent="-422909" defTabSz="399226">
              <a:lnSpc>
                <a:spcPct val="160000"/>
              </a:lnSpc>
              <a:buSzPct val="100000"/>
              <a:buFont typeface="Symbol"/>
              <a:buChar char="-"/>
              <a:defRPr sz="3256" b="1">
                <a:solidFill>
                  <a:srgbClr val="000000"/>
                </a:solidFill>
                <a:latin typeface="Arial Narrow"/>
                <a:ea typeface="Arial Narrow"/>
                <a:cs typeface="Arial Narrow"/>
                <a:sym typeface="Arial Narrow"/>
              </a:defRPr>
            </a:pPr>
            <a:r>
              <a:rPr lang="de-DE" dirty="0"/>
              <a:t>\</a:t>
            </a:r>
            <a:r>
              <a:rPr lang="de-DE" dirty="0" err="1"/>
              <a:t>footnote</a:t>
            </a:r>
            <a:r>
              <a:rPr lang="de-DE" b="0" dirty="0"/>
              <a:t>{</a:t>
            </a:r>
            <a:r>
              <a:rPr lang="de-DE" b="0" dirty="0" err="1"/>
              <a:t>text</a:t>
            </a:r>
            <a:r>
              <a:rPr lang="de-DE" b="0" dirty="0"/>
              <a:t>}</a:t>
            </a:r>
          </a:p>
        </p:txBody>
      </p:sp>
      <p:pic>
        <p:nvPicPr>
          <p:cNvPr id="328" name="Grafik 1" descr="Grafik 1"/>
          <p:cNvPicPr>
            <a:picLocks noChangeAspect="1"/>
          </p:cNvPicPr>
          <p:nvPr/>
        </p:nvPicPr>
        <p:blipFill>
          <a:blip r:embed="rId3">
            <a:extLst/>
          </a:blip>
          <a:stretch>
            <a:fillRect/>
          </a:stretch>
        </p:blipFill>
        <p:spPr>
          <a:xfrm>
            <a:off x="1894853" y="3470269"/>
            <a:ext cx="9387424" cy="1597031"/>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 name="Titel 1"/>
          <p:cNvSpPr txBox="1">
            <a:spLocks noGrp="1"/>
          </p:cNvSpPr>
          <p:nvPr>
            <p:ph type="ctrTitle"/>
          </p:nvPr>
        </p:nvSpPr>
        <p:spPr>
          <a:xfrm>
            <a:off x="3774473" y="3905670"/>
            <a:ext cx="19938808" cy="4896548"/>
          </a:xfrm>
          <a:prstGeom prst="rect">
            <a:avLst/>
          </a:prstGeom>
        </p:spPr>
        <p:txBody>
          <a:bodyPr/>
          <a:lstStyle/>
          <a:p>
            <a:pPr algn="ctr"/>
            <a:br>
              <a:rPr dirty="0"/>
            </a:br>
            <a:r>
              <a:rPr dirty="0" err="1"/>
              <a:t>Abbildungen</a:t>
            </a:r>
            <a:endParaRPr dirty="0"/>
          </a:p>
        </p:txBody>
      </p:sp>
      <p:sp>
        <p:nvSpPr>
          <p:cNvPr id="338"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339" name="Textplatzhalter 3"/>
          <p:cNvSpPr>
            <a:spLocks noGrp="1"/>
          </p:cNvSpPr>
          <p:nvPr>
            <p:ph type="body" idx="21"/>
          </p:nvPr>
        </p:nvSpPr>
        <p:spPr>
          <a:prstGeom prst="rect">
            <a:avLst/>
          </a:prstGeom>
        </p:spPr>
        <p:txBody>
          <a:bodyPr/>
          <a:lstStyle/>
          <a:p>
            <a:endParaRPr/>
          </a:p>
        </p:txBody>
      </p:sp>
      <p:sp>
        <p:nvSpPr>
          <p:cNvPr id="340"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0579B7C9-8EB3-44BC-AA77-645BCDA02362}"/>
              </a:ext>
            </a:extLst>
          </p:cNvPr>
          <p:cNvPicPr>
            <a:picLocks noChangeAspect="1"/>
          </p:cNvPicPr>
          <p:nvPr/>
        </p:nvPicPr>
        <p:blipFill>
          <a:blip r:embed="rId2"/>
          <a:stretch>
            <a:fillRect/>
          </a:stretch>
        </p:blipFill>
        <p:spPr>
          <a:xfrm>
            <a:off x="1934106" y="8410130"/>
            <a:ext cx="8062301" cy="2953580"/>
          </a:xfrm>
          <a:prstGeom prst="rect">
            <a:avLst/>
          </a:prstGeom>
        </p:spPr>
      </p:pic>
      <p:pic>
        <p:nvPicPr>
          <p:cNvPr id="2" name="Grafik 1">
            <a:extLst>
              <a:ext uri="{FF2B5EF4-FFF2-40B4-BE49-F238E27FC236}">
                <a16:creationId xmlns:a16="http://schemas.microsoft.com/office/drawing/2014/main" id="{16D89246-C6F7-4285-B1AB-88A108CF8206}"/>
              </a:ext>
            </a:extLst>
          </p:cNvPr>
          <p:cNvPicPr>
            <a:picLocks noChangeAspect="1"/>
          </p:cNvPicPr>
          <p:nvPr/>
        </p:nvPicPr>
        <p:blipFill>
          <a:blip r:embed="rId3"/>
          <a:stretch>
            <a:fillRect/>
          </a:stretch>
        </p:blipFill>
        <p:spPr>
          <a:xfrm>
            <a:off x="1894853" y="3845965"/>
            <a:ext cx="7605608" cy="3081893"/>
          </a:xfrm>
          <a:prstGeom prst="rect">
            <a:avLst/>
          </a:prstGeom>
        </p:spPr>
      </p:pic>
      <p:sp>
        <p:nvSpPr>
          <p:cNvPr id="344" name="Titel 1"/>
          <p:cNvSpPr txBox="1">
            <a:spLocks noGrp="1"/>
          </p:cNvSpPr>
          <p:nvPr>
            <p:ph type="title"/>
          </p:nvPr>
        </p:nvSpPr>
        <p:spPr>
          <a:xfrm>
            <a:off x="1894853" y="196850"/>
            <a:ext cx="18873793" cy="1439863"/>
          </a:xfrm>
          <a:prstGeom prst="rect">
            <a:avLst/>
          </a:prstGeom>
        </p:spPr>
        <p:txBody>
          <a:bodyPr/>
          <a:lstStyle/>
          <a:p>
            <a:r>
              <a:rPr dirty="0"/>
              <a:t>Das LaTeX </a:t>
            </a:r>
            <a:r>
              <a:rPr dirty="0" err="1"/>
              <a:t>Dokument</a:t>
            </a:r>
            <a:r>
              <a:rPr dirty="0"/>
              <a:t> </a:t>
            </a:r>
            <a:r>
              <a:rPr lang="de-DE" dirty="0"/>
              <a:t> - Der Textteil - </a:t>
            </a:r>
            <a:r>
              <a:rPr dirty="0" err="1"/>
              <a:t>Abbildungen</a:t>
            </a:r>
            <a:endParaRPr dirty="0"/>
          </a:p>
        </p:txBody>
      </p:sp>
      <p:sp>
        <p:nvSpPr>
          <p:cNvPr id="345" name="Foliennummernplatzhalter 3"/>
          <p:cNvSpPr txBox="1">
            <a:spLocks noGrp="1"/>
          </p:cNvSpPr>
          <p:nvPr>
            <p:ph type="sldNum" sz="quarter" idx="4294967295"/>
          </p:nvPr>
        </p:nvSpPr>
        <p:spPr>
          <a:xfrm>
            <a:off x="23715749" y="13266712"/>
            <a:ext cx="312645"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
        <p:nvSpPr>
          <p:cNvPr id="346" name="Inhaltsplatzhalter 4"/>
          <p:cNvSpPr txBox="1"/>
          <p:nvPr/>
        </p:nvSpPr>
        <p:spPr>
          <a:xfrm>
            <a:off x="12453741" y="2969567"/>
            <a:ext cx="9845668" cy="98494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fontScale="85000" lnSpcReduction="10000"/>
          </a:bodyPr>
          <a:lstStyle/>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Abbildungen benötigt Paket </a:t>
            </a:r>
            <a:r>
              <a:rPr lang="de-DE" dirty="0" err="1"/>
              <a:t>graphicx</a:t>
            </a:r>
            <a:endParaRPr lang="de-DE" dirty="0"/>
          </a:p>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Werden zum nächstmöglichen Zeitpunkt eingebunden</a:t>
            </a:r>
          </a:p>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Position hängt von Abbildungsgröße, dem umliegenden Text und Platz im Seitenlayout ab</a:t>
            </a:r>
          </a:p>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Können mit der Umgebung </a:t>
            </a:r>
            <a:r>
              <a:rPr lang="de-DE" b="1" dirty="0" err="1"/>
              <a:t>figure</a:t>
            </a:r>
            <a:r>
              <a:rPr lang="de-DE" dirty="0"/>
              <a:t> eingebunden werden</a:t>
            </a:r>
          </a:p>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Platzierung kann über Optionen in [] gesteuert werden</a:t>
            </a:r>
          </a:p>
          <a:p>
            <a:pPr marL="571500" indent="-571500" defTabSz="896111">
              <a:lnSpc>
                <a:spcPct val="150000"/>
              </a:lnSpc>
              <a:spcBef>
                <a:spcPts val="200"/>
              </a:spcBef>
              <a:buSzPct val="100000"/>
              <a:buFont typeface="Symbol"/>
              <a:buChar char="-"/>
              <a:defRPr sz="4300">
                <a:solidFill>
                  <a:srgbClr val="000000"/>
                </a:solidFill>
                <a:latin typeface="Arial Narrow"/>
                <a:ea typeface="Arial Narrow"/>
                <a:cs typeface="Arial Narrow"/>
                <a:sym typeface="Arial Narrow"/>
              </a:defRPr>
            </a:pPr>
            <a:r>
              <a:rPr lang="de-DE" dirty="0"/>
              <a:t>Text und Bild </a:t>
            </a:r>
            <a:r>
              <a:rPr lang="de-DE" b="1" dirty="0"/>
              <a:t>müssen</a:t>
            </a:r>
            <a:r>
              <a:rPr lang="de-DE" dirty="0"/>
              <a:t> nicht beieinander liegen. Vorsicht!</a:t>
            </a:r>
          </a:p>
          <a:p>
            <a:pPr marL="571500" indent="-571500" defTabSz="896111">
              <a:lnSpc>
                <a:spcPct val="150000"/>
              </a:lnSpc>
              <a:spcBef>
                <a:spcPts val="200"/>
              </a:spcBef>
              <a:buSzPct val="100000"/>
              <a:buFont typeface="Symbol"/>
              <a:buChar char="-"/>
              <a:defRPr sz="4300" u="sng">
                <a:solidFill>
                  <a:srgbClr val="0000FF"/>
                </a:solidFill>
                <a:uFill>
                  <a:solidFill>
                    <a:srgbClr val="0000FF"/>
                  </a:solidFill>
                </a:uFill>
                <a:latin typeface="Arial Narrow"/>
                <a:ea typeface="Arial Narrow"/>
                <a:cs typeface="Arial Narrow"/>
                <a:sym typeface="Arial Narrow"/>
              </a:defRPr>
            </a:pPr>
            <a:r>
              <a:rPr dirty="0">
                <a:hlinkClick r:id="rId4"/>
              </a:rPr>
              <a:t>https://de.overleaf.com/learn/LaTeX/Inserting_Images</a:t>
            </a:r>
          </a:p>
        </p:txBody>
      </p:sp>
      <p:sp>
        <p:nvSpPr>
          <p:cNvPr id="347" name="Textfeld 3"/>
          <p:cNvSpPr txBox="1"/>
          <p:nvPr/>
        </p:nvSpPr>
        <p:spPr>
          <a:xfrm>
            <a:off x="1894854" y="3138933"/>
            <a:ext cx="6886929" cy="5232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defRPr b="1">
                <a:solidFill>
                  <a:srgbClr val="2A2A2A"/>
                </a:solidFill>
              </a:defRPr>
            </a:lvl1pPr>
          </a:lstStyle>
          <a:p>
            <a:r>
              <a:t>Beispiel für Einbindung einer Abbildung</a:t>
            </a:r>
          </a:p>
        </p:txBody>
      </p:sp>
      <p:sp>
        <p:nvSpPr>
          <p:cNvPr id="348" name="Textfeld 9"/>
          <p:cNvSpPr txBox="1"/>
          <p:nvPr/>
        </p:nvSpPr>
        <p:spPr>
          <a:xfrm>
            <a:off x="1932238" y="7417261"/>
            <a:ext cx="8945313" cy="9550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solidFill>
                  <a:srgbClr val="2A2A2A"/>
                </a:solidFill>
              </a:defRPr>
            </a:lvl1pPr>
          </a:lstStyle>
          <a:p>
            <a:r>
              <a:t>Beispiel für Einbindung einer Abbildung mit umfließenden Text</a:t>
            </a:r>
          </a:p>
        </p:txBody>
      </p:sp>
      <p:sp>
        <p:nvSpPr>
          <p:cNvPr id="349" name="Rechteck 8"/>
          <p:cNvSpPr/>
          <p:nvPr/>
        </p:nvSpPr>
        <p:spPr>
          <a:xfrm>
            <a:off x="1932239" y="3973970"/>
            <a:ext cx="2773112" cy="35520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50" name="Rechteck 8"/>
          <p:cNvSpPr/>
          <p:nvPr/>
        </p:nvSpPr>
        <p:spPr>
          <a:xfrm>
            <a:off x="1894855" y="6298738"/>
            <a:ext cx="2010397" cy="37571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51" name="Rechteck 8"/>
          <p:cNvSpPr/>
          <p:nvPr/>
        </p:nvSpPr>
        <p:spPr>
          <a:xfrm>
            <a:off x="1932238" y="8480655"/>
            <a:ext cx="2963612" cy="416766"/>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
        <p:nvSpPr>
          <p:cNvPr id="352" name="Rechteck 8"/>
          <p:cNvSpPr/>
          <p:nvPr/>
        </p:nvSpPr>
        <p:spPr>
          <a:xfrm>
            <a:off x="1932239" y="10747855"/>
            <a:ext cx="2773112" cy="355205"/>
          </a:xfrm>
          <a:prstGeom prst="rect">
            <a:avLst/>
          </a:prstGeom>
          <a:solidFill>
            <a:srgbClr val="FFFF00">
              <a:alpha val="50141"/>
            </a:srgbClr>
          </a:solidFill>
          <a:ln w="50800">
            <a:solidFill>
              <a:schemeClr val="accent1">
                <a:alpha val="0"/>
              </a:schemeClr>
            </a:solidFill>
            <a:bevel/>
          </a:ln>
        </p:spPr>
        <p:txBody>
          <a:bodyPr lIns="91437" tIns="91437" rIns="91437" bIns="91437"/>
          <a:lstStyle/>
          <a:p>
            <a:pPr>
              <a:defRPr>
                <a:solidFill>
                  <a:schemeClr val="accent1"/>
                </a:solidFill>
                <a:latin typeface="Georgia"/>
                <a:ea typeface="Georgia"/>
                <a:cs typeface="Georgia"/>
                <a:sym typeface="Georgia"/>
              </a:defRPr>
            </a:pPr>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 name="Titel 1"/>
          <p:cNvSpPr txBox="1">
            <a:spLocks noGrp="1"/>
          </p:cNvSpPr>
          <p:nvPr>
            <p:ph type="ctrTitle"/>
          </p:nvPr>
        </p:nvSpPr>
        <p:spPr>
          <a:xfrm>
            <a:off x="3774473" y="3905670"/>
            <a:ext cx="19938808" cy="4896548"/>
          </a:xfrm>
          <a:prstGeom prst="rect">
            <a:avLst/>
          </a:prstGeom>
        </p:spPr>
        <p:txBody>
          <a:bodyPr/>
          <a:lstStyle/>
          <a:p>
            <a:pPr algn="ctr"/>
            <a:br/>
            <a:r>
              <a:t>Tabellen</a:t>
            </a:r>
          </a:p>
        </p:txBody>
      </p:sp>
      <p:sp>
        <p:nvSpPr>
          <p:cNvPr id="366" name="Textplatzhalter 2"/>
          <p:cNvSpPr txBox="1">
            <a:spLocks noGrp="1"/>
          </p:cNvSpPr>
          <p:nvPr>
            <p:ph type="subTitle" sz="quarter" idx="1"/>
          </p:nvPr>
        </p:nvSpPr>
        <p:spPr>
          <a:xfrm>
            <a:off x="3774473" y="8946232"/>
            <a:ext cx="19938808" cy="3312370"/>
          </a:xfrm>
          <a:prstGeom prst="rect">
            <a:avLst/>
          </a:prstGeom>
        </p:spPr>
        <p:txBody>
          <a:bodyPr/>
          <a:lstStyle/>
          <a:p>
            <a:endParaRPr/>
          </a:p>
        </p:txBody>
      </p:sp>
      <p:sp>
        <p:nvSpPr>
          <p:cNvPr id="367" name="Textplatzhalter 3"/>
          <p:cNvSpPr>
            <a:spLocks noGrp="1"/>
          </p:cNvSpPr>
          <p:nvPr>
            <p:ph type="body" idx="21"/>
          </p:nvPr>
        </p:nvSpPr>
        <p:spPr>
          <a:prstGeom prst="rect">
            <a:avLst/>
          </a:prstGeom>
        </p:spPr>
        <p:txBody>
          <a:bodyPr/>
          <a:lstStyle/>
          <a:p>
            <a:endParaRPr/>
          </a:p>
        </p:txBody>
      </p:sp>
      <p:sp>
        <p:nvSpPr>
          <p:cNvPr id="368" name="Foliennummernplatzhalter 3"/>
          <p:cNvSpPr txBox="1">
            <a:spLocks noGrp="1"/>
          </p:cNvSpPr>
          <p:nvPr>
            <p:ph type="sldNum" sz="quarter" idx="4294967295"/>
          </p:nvPr>
        </p:nvSpPr>
        <p:spPr>
          <a:xfrm>
            <a:off x="23715750" y="13266712"/>
            <a:ext cx="312646" cy="358137"/>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GU-Design mit Fußzeile">
  <a:themeElements>
    <a:clrScheme name="GU-Design mit Fußzeile">
      <a:dk1>
        <a:srgbClr val="FFFFFF"/>
      </a:dk1>
      <a:lt1>
        <a:srgbClr val="FFFFFF"/>
      </a:lt1>
      <a:dk2>
        <a:srgbClr val="A7A7A7"/>
      </a:dk2>
      <a:lt2>
        <a:srgbClr val="535353"/>
      </a:lt2>
      <a:accent1>
        <a:srgbClr val="004F8F"/>
      </a:accent1>
      <a:accent2>
        <a:srgbClr val="E4E3DD"/>
      </a:accent2>
      <a:accent3>
        <a:srgbClr val="A5AB52"/>
      </a:accent3>
      <a:accent4>
        <a:srgbClr val="4D4B46"/>
      </a:accent4>
      <a:accent5>
        <a:srgbClr val="B3062C"/>
      </a:accent5>
      <a:accent6>
        <a:srgbClr val="C96215"/>
      </a:accent6>
      <a:hlink>
        <a:srgbClr val="0000FF"/>
      </a:hlink>
      <a:folHlink>
        <a:srgbClr val="FF00FF"/>
      </a:folHlink>
    </a:clrScheme>
    <a:fontScheme name="GU-Design mit Fußzeile">
      <a:majorFont>
        <a:latin typeface="Helvetica"/>
        <a:ea typeface="Helvetica"/>
        <a:cs typeface="Helvetica"/>
      </a:majorFont>
      <a:minorFont>
        <a:latin typeface="Arial"/>
        <a:ea typeface="Arial"/>
        <a:cs typeface="Arial"/>
      </a:minorFont>
    </a:fontScheme>
    <a:fmtScheme name="GU-Design mit Fußzei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7" tIns="91437" rIns="91437" bIns="91437"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U-Design mit Fußzeile">
  <a:themeElements>
    <a:clrScheme name="GU-Design mit Fußzeile">
      <a:dk1>
        <a:srgbClr val="000000"/>
      </a:dk1>
      <a:lt1>
        <a:srgbClr val="FFFFFF"/>
      </a:lt1>
      <a:dk2>
        <a:srgbClr val="A7A7A7"/>
      </a:dk2>
      <a:lt2>
        <a:srgbClr val="535353"/>
      </a:lt2>
      <a:accent1>
        <a:srgbClr val="004F8F"/>
      </a:accent1>
      <a:accent2>
        <a:srgbClr val="E4E3DD"/>
      </a:accent2>
      <a:accent3>
        <a:srgbClr val="A5AB52"/>
      </a:accent3>
      <a:accent4>
        <a:srgbClr val="4D4B46"/>
      </a:accent4>
      <a:accent5>
        <a:srgbClr val="B3062C"/>
      </a:accent5>
      <a:accent6>
        <a:srgbClr val="C96215"/>
      </a:accent6>
      <a:hlink>
        <a:srgbClr val="0000FF"/>
      </a:hlink>
      <a:folHlink>
        <a:srgbClr val="FF00FF"/>
      </a:folHlink>
    </a:clrScheme>
    <a:fontScheme name="GU-Design mit Fußzeile">
      <a:majorFont>
        <a:latin typeface="Helvetica"/>
        <a:ea typeface="Helvetica"/>
        <a:cs typeface="Helvetica"/>
      </a:majorFont>
      <a:minorFont>
        <a:latin typeface="Arial"/>
        <a:ea typeface="Arial"/>
        <a:cs typeface="Arial"/>
      </a:minorFont>
    </a:fontScheme>
    <a:fmtScheme name="GU-Design mit Fußzei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91437" tIns="91437" rIns="91437" bIns="91437"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FFFFFF"/>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1290</Words>
  <Application>Microsoft Office PowerPoint</Application>
  <PresentationFormat>Benutzerdefiniert</PresentationFormat>
  <Paragraphs>175</Paragraphs>
  <Slides>14</Slides>
  <Notes>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14</vt:i4>
      </vt:variant>
    </vt:vector>
  </HeadingPairs>
  <TitlesOfParts>
    <vt:vector size="21" baseType="lpstr">
      <vt:lpstr>Arial</vt:lpstr>
      <vt:lpstr>Arial Narrow</vt:lpstr>
      <vt:lpstr>Georgia</vt:lpstr>
      <vt:lpstr>Helvetica</vt:lpstr>
      <vt:lpstr>Symbol</vt:lpstr>
      <vt:lpstr>Times Roman</vt:lpstr>
      <vt:lpstr>GU-Design mit Fußzeile</vt:lpstr>
      <vt:lpstr> Einführung in LaTeX</vt:lpstr>
      <vt:lpstr>Themen 2. Termin 27.01.2</vt:lpstr>
      <vt:lpstr>Zitate, Literaturangaben und Fußnoten</vt:lpstr>
      <vt:lpstr>Das LaTeX Dokument  - Der Textteil - Zitate, Literaturangaben und Fußnoten</vt:lpstr>
      <vt:lpstr>Das LaTeX Dokument  - Der Textteil - Zitate, Literaturangaben und Fußnoten</vt:lpstr>
      <vt:lpstr>Das LaTeX Dokument  - Der Textteil - Zitate, Literaturangaben und Fußnoten</vt:lpstr>
      <vt:lpstr> Abbildungen</vt:lpstr>
      <vt:lpstr>Das LaTeX Dokument  - Der Textteil - Abbildungen</vt:lpstr>
      <vt:lpstr> Tabellen</vt:lpstr>
      <vt:lpstr>Das LaTeX Dokument  - Der Textteil - Tabellen</vt:lpstr>
      <vt:lpstr>Das LaTeX Dokument  - Der Textteil - Tabellen</vt:lpstr>
      <vt:lpstr> Listen</vt:lpstr>
      <vt:lpstr>Das LaTeX Dokument  - Der Textteil - Listen</vt:lpstr>
      <vt:lpstr>Einführung in LaTeX – weiterführende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LaTeX</dc:title>
  <dc:creator>Breternitz, Peter</dc:creator>
  <cp:lastModifiedBy>Breternitz, Peter</cp:lastModifiedBy>
  <cp:revision>33</cp:revision>
  <dcterms:modified xsi:type="dcterms:W3CDTF">2023-01-26T15:19:30Z</dcterms:modified>
</cp:coreProperties>
</file>