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28.06.2020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28.06.2020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28.06.2020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28.06.2020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28.06.2020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28.06.2020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28.06.2020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28.06.2020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28.06.2020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28.06.2020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28.06.2020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C1FEF-FDDF-4843-B1EB-4B97D3C17D5F}" type="datetimeFigureOut">
              <a:rPr lang="de-DE" smtClean="0"/>
              <a:pPr/>
              <a:t>28.06.2020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Nahweisendes </a:t>
            </a:r>
            <a:r>
              <a:rPr lang="de-DE" dirty="0" smtClean="0"/>
              <a:t>Demonstrativpronomen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Struktur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H- Vokal – Pronominalkonkordant</a:t>
            </a:r>
          </a:p>
          <a:p>
            <a:pPr lvl="1"/>
            <a:r>
              <a:rPr lang="de-DE" dirty="0" smtClean="0"/>
              <a:t>h u </a:t>
            </a:r>
            <a:r>
              <a:rPr lang="de-DE" dirty="0" err="1" smtClean="0"/>
              <a:t>yu</a:t>
            </a:r>
            <a:r>
              <a:rPr lang="de-DE" dirty="0" smtClean="0"/>
              <a:t> </a:t>
            </a:r>
          </a:p>
          <a:p>
            <a:pPr lvl="1">
              <a:buNone/>
            </a:pPr>
            <a:r>
              <a:rPr lang="de-DE" dirty="0" smtClean="0"/>
              <a:t>(Der Vokal des Pronominalkonkordanten bestimmt den 1. Vokal des Demonstrativpronomens)</a:t>
            </a:r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Beispiele: </a:t>
            </a:r>
          </a:p>
          <a:p>
            <a:pPr lvl="2">
              <a:buNone/>
            </a:pPr>
            <a:r>
              <a:rPr lang="de-DE" dirty="0" smtClean="0"/>
              <a:t>1/2  </a:t>
            </a:r>
            <a:r>
              <a:rPr lang="de-DE" dirty="0" err="1" smtClean="0"/>
              <a:t>yule</a:t>
            </a:r>
            <a:r>
              <a:rPr lang="de-DE" dirty="0" smtClean="0"/>
              <a:t> </a:t>
            </a:r>
            <a:r>
              <a:rPr lang="de-DE" dirty="0" smtClean="0"/>
              <a:t>   -&gt;  </a:t>
            </a:r>
            <a:r>
              <a:rPr lang="de-DE" b="1" dirty="0" err="1" smtClean="0"/>
              <a:t>huyu</a:t>
            </a:r>
            <a:r>
              <a:rPr lang="de-DE" dirty="0" smtClean="0"/>
              <a:t>  / </a:t>
            </a:r>
            <a:r>
              <a:rPr lang="de-DE" dirty="0" err="1" smtClean="0"/>
              <a:t>wale</a:t>
            </a:r>
            <a:r>
              <a:rPr lang="de-DE" dirty="0" smtClean="0"/>
              <a:t> -&gt; </a:t>
            </a:r>
            <a:r>
              <a:rPr lang="de-DE" b="1" dirty="0" err="1" smtClean="0"/>
              <a:t>hawa</a:t>
            </a:r>
            <a:endParaRPr lang="de-DE" b="1" dirty="0" smtClean="0"/>
          </a:p>
          <a:p>
            <a:pPr lvl="2">
              <a:buNone/>
            </a:pPr>
            <a:r>
              <a:rPr lang="de-DE" dirty="0" smtClean="0"/>
              <a:t>3/4  </a:t>
            </a:r>
            <a:r>
              <a:rPr lang="de-DE" dirty="0" err="1" smtClean="0"/>
              <a:t>ule</a:t>
            </a:r>
            <a:r>
              <a:rPr lang="de-DE" dirty="0" smtClean="0"/>
              <a:t> -&gt; </a:t>
            </a:r>
            <a:r>
              <a:rPr lang="de-DE" b="1" dirty="0" err="1" smtClean="0"/>
              <a:t>huu</a:t>
            </a:r>
            <a:r>
              <a:rPr lang="de-DE" dirty="0" smtClean="0"/>
              <a:t> </a:t>
            </a:r>
            <a:r>
              <a:rPr lang="de-DE" dirty="0" smtClean="0"/>
              <a:t>/ </a:t>
            </a:r>
            <a:r>
              <a:rPr lang="de-DE" dirty="0" err="1" smtClean="0"/>
              <a:t>ile</a:t>
            </a:r>
            <a:r>
              <a:rPr lang="de-DE" dirty="0" smtClean="0"/>
              <a:t> -&gt; </a:t>
            </a:r>
            <a:r>
              <a:rPr lang="de-DE" b="1" dirty="0" err="1" smtClean="0"/>
              <a:t>hii</a:t>
            </a:r>
            <a:endParaRPr lang="de-DE" b="1" dirty="0" smtClean="0"/>
          </a:p>
          <a:p>
            <a:endParaRPr lang="de-DE" dirty="0" smtClean="0"/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Pronominalkonkordanten 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Klassen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1/2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err="1" smtClean="0"/>
                        <a:t>yu</a:t>
                      </a:r>
                      <a:r>
                        <a:rPr lang="de-DE" b="1" dirty="0" smtClean="0"/>
                        <a:t>- / </a:t>
                      </a:r>
                      <a:r>
                        <a:rPr lang="de-DE" b="1" dirty="0" err="1" smtClean="0"/>
                        <a:t>wa</a:t>
                      </a:r>
                      <a:r>
                        <a:rPr lang="de-DE" b="1" dirty="0" smtClean="0"/>
                        <a:t>-</a:t>
                      </a:r>
                      <a:endParaRPr lang="de-DE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3/4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u- /</a:t>
                      </a:r>
                      <a:r>
                        <a:rPr lang="de-DE" b="1" baseline="0" dirty="0" smtClean="0"/>
                        <a:t> i-</a:t>
                      </a:r>
                      <a:endParaRPr lang="de-DE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5/6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err="1" smtClean="0"/>
                        <a:t>li</a:t>
                      </a:r>
                      <a:r>
                        <a:rPr lang="de-DE" b="1" dirty="0" smtClean="0"/>
                        <a:t>- / </a:t>
                      </a:r>
                      <a:r>
                        <a:rPr lang="de-DE" b="1" dirty="0" err="1" smtClean="0"/>
                        <a:t>ya</a:t>
                      </a:r>
                      <a:r>
                        <a:rPr lang="de-DE" b="1" dirty="0" smtClean="0"/>
                        <a:t>-</a:t>
                      </a:r>
                      <a:endParaRPr lang="de-DE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7/8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err="1" smtClean="0"/>
                        <a:t>ki</a:t>
                      </a:r>
                      <a:r>
                        <a:rPr lang="de-DE" b="1" dirty="0" smtClean="0"/>
                        <a:t>-</a:t>
                      </a:r>
                      <a:r>
                        <a:rPr lang="de-DE" b="1" baseline="0" dirty="0" smtClean="0"/>
                        <a:t> / </a:t>
                      </a:r>
                      <a:r>
                        <a:rPr lang="de-DE" b="1" baseline="0" dirty="0" err="1" smtClean="0"/>
                        <a:t>vi</a:t>
                      </a:r>
                      <a:r>
                        <a:rPr lang="de-DE" b="1" baseline="0" dirty="0" smtClean="0"/>
                        <a:t>- </a:t>
                      </a:r>
                      <a:endParaRPr lang="de-DE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9/10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i- / </a:t>
                      </a:r>
                      <a:r>
                        <a:rPr lang="de-DE" b="1" dirty="0" err="1" smtClean="0"/>
                        <a:t>zi</a:t>
                      </a:r>
                      <a:r>
                        <a:rPr lang="de-DE" b="1" dirty="0" smtClean="0"/>
                        <a:t>-</a:t>
                      </a:r>
                      <a:endParaRPr lang="de-DE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u-</a:t>
                      </a:r>
                      <a:endParaRPr lang="de-DE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err="1" smtClean="0"/>
              <a:t>Watoto</a:t>
            </a:r>
            <a:r>
              <a:rPr lang="de-DE" dirty="0" smtClean="0"/>
              <a:t> </a:t>
            </a:r>
            <a:r>
              <a:rPr lang="de-DE" dirty="0" err="1" smtClean="0"/>
              <a:t>hawa</a:t>
            </a:r>
            <a:r>
              <a:rPr lang="de-DE" dirty="0" smtClean="0"/>
              <a:t>  (Diese </a:t>
            </a:r>
            <a:r>
              <a:rPr lang="de-DE" dirty="0" smtClean="0"/>
              <a:t>Kinder)</a:t>
            </a:r>
          </a:p>
          <a:p>
            <a:r>
              <a:rPr lang="de-DE" dirty="0" err="1" smtClean="0"/>
              <a:t>Vitanda</a:t>
            </a:r>
            <a:r>
              <a:rPr lang="de-DE" dirty="0" smtClean="0"/>
              <a:t> </a:t>
            </a:r>
            <a:r>
              <a:rPr lang="de-DE" dirty="0" err="1" smtClean="0"/>
              <a:t>hivi</a:t>
            </a:r>
            <a:r>
              <a:rPr lang="de-DE" dirty="0" smtClean="0"/>
              <a:t>  (Diese </a:t>
            </a:r>
            <a:r>
              <a:rPr lang="de-DE" dirty="0" smtClean="0"/>
              <a:t>Betten)</a:t>
            </a:r>
          </a:p>
          <a:p>
            <a:r>
              <a:rPr lang="de-DE" dirty="0" err="1" smtClean="0"/>
              <a:t>Chai</a:t>
            </a:r>
            <a:r>
              <a:rPr lang="de-DE" dirty="0" smtClean="0"/>
              <a:t> </a:t>
            </a:r>
            <a:r>
              <a:rPr lang="de-DE" dirty="0" err="1" smtClean="0"/>
              <a:t>hii</a:t>
            </a:r>
            <a:r>
              <a:rPr lang="de-DE" dirty="0" smtClean="0"/>
              <a:t> (Dieser </a:t>
            </a:r>
            <a:r>
              <a:rPr lang="de-DE" dirty="0" smtClean="0"/>
              <a:t>Tee)</a:t>
            </a:r>
          </a:p>
          <a:p>
            <a:r>
              <a:rPr lang="de-DE" dirty="0" err="1" smtClean="0"/>
              <a:t>Mawe</a:t>
            </a:r>
            <a:r>
              <a:rPr lang="de-DE" dirty="0" smtClean="0"/>
              <a:t> </a:t>
            </a:r>
            <a:r>
              <a:rPr lang="de-DE" dirty="0" err="1" smtClean="0"/>
              <a:t>haya</a:t>
            </a:r>
            <a:r>
              <a:rPr lang="de-DE" dirty="0" smtClean="0"/>
              <a:t> (Diese </a:t>
            </a:r>
            <a:r>
              <a:rPr lang="de-DE" dirty="0" smtClean="0"/>
              <a:t>Steine)</a:t>
            </a:r>
          </a:p>
          <a:p>
            <a:endParaRPr lang="de-DE" dirty="0" smtClean="0"/>
          </a:p>
          <a:p>
            <a:r>
              <a:rPr lang="de-DE" dirty="0" smtClean="0"/>
              <a:t>Achtung</a:t>
            </a:r>
            <a:r>
              <a:rPr lang="de-DE" dirty="0" smtClean="0"/>
              <a:t>:</a:t>
            </a:r>
          </a:p>
          <a:p>
            <a:r>
              <a:rPr lang="de-DE" dirty="0" err="1" smtClean="0"/>
              <a:t>Kiatu</a:t>
            </a:r>
            <a:r>
              <a:rPr lang="de-DE" dirty="0" smtClean="0"/>
              <a:t> </a:t>
            </a:r>
            <a:r>
              <a:rPr lang="de-DE" dirty="0" err="1" smtClean="0"/>
              <a:t>hiki</a:t>
            </a:r>
            <a:r>
              <a:rPr lang="de-DE" dirty="0" smtClean="0"/>
              <a:t> na </a:t>
            </a:r>
            <a:r>
              <a:rPr lang="de-DE" dirty="0" err="1" smtClean="0"/>
              <a:t>kiatu</a:t>
            </a:r>
            <a:r>
              <a:rPr lang="de-DE" dirty="0" smtClean="0"/>
              <a:t> </a:t>
            </a:r>
            <a:r>
              <a:rPr lang="de-DE" dirty="0" err="1" smtClean="0"/>
              <a:t>hiki</a:t>
            </a:r>
            <a:r>
              <a:rPr lang="de-DE" dirty="0" smtClean="0"/>
              <a:t> „Dieser und jener Schuh“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Bildschirmpräsentation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Larissa-Design</vt:lpstr>
      <vt:lpstr>Nahweisendes Demonstrativpronomen</vt:lpstr>
      <vt:lpstr>Struktur </vt:lpstr>
      <vt:lpstr>Pronominalkonkordanten </vt:lpstr>
      <vt:lpstr>Beispiele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Uhrzeit</dc:title>
  <dc:creator>Clarissa</dc:creator>
  <cp:lastModifiedBy>Clarissa</cp:lastModifiedBy>
  <cp:revision>8</cp:revision>
  <dcterms:created xsi:type="dcterms:W3CDTF">2020-05-24T17:20:35Z</dcterms:created>
  <dcterms:modified xsi:type="dcterms:W3CDTF">2020-06-28T12:51:43Z</dcterms:modified>
</cp:coreProperties>
</file>