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6564-C9C3-4977-9420-38D775B51701}" type="datetimeFigureOut">
              <a:rPr lang="de-DE" smtClean="0"/>
              <a:pPr/>
              <a:t>04.07.2020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4AA4D-44CC-4D20-9BAE-5F03DC36D38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Konjunktiv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</a:p>
          <a:p>
            <a:pPr lvl="1"/>
            <a:r>
              <a:rPr lang="de-DE" dirty="0" err="1" smtClean="0"/>
              <a:t>Ni</a:t>
            </a:r>
            <a:r>
              <a:rPr lang="de-DE" dirty="0" smtClean="0"/>
              <a:t> </a:t>
            </a:r>
            <a:r>
              <a:rPr lang="de-DE" dirty="0" err="1" smtClean="0"/>
              <a:t>lazima</a:t>
            </a:r>
            <a:r>
              <a:rPr lang="de-DE" dirty="0" smtClean="0"/>
              <a:t> </a:t>
            </a:r>
            <a:r>
              <a:rPr lang="de-DE" dirty="0" err="1" smtClean="0"/>
              <a:t>niende</a:t>
            </a:r>
            <a:r>
              <a:rPr lang="de-DE" dirty="0" smtClean="0"/>
              <a:t> </a:t>
            </a:r>
            <a:r>
              <a:rPr lang="de-DE" dirty="0" err="1" smtClean="0"/>
              <a:t>sokoni</a:t>
            </a:r>
            <a:endParaRPr lang="de-DE" dirty="0" smtClean="0"/>
          </a:p>
          <a:p>
            <a:pPr lvl="1"/>
            <a:r>
              <a:rPr lang="de-DE" dirty="0" err="1" smtClean="0"/>
              <a:t>Afadhali</a:t>
            </a:r>
            <a:r>
              <a:rPr lang="de-DE" dirty="0" smtClean="0"/>
              <a:t> </a:t>
            </a:r>
            <a:r>
              <a:rPr lang="de-DE" dirty="0" err="1" smtClean="0"/>
              <a:t>nisipike</a:t>
            </a:r>
            <a:r>
              <a:rPr lang="de-DE" dirty="0" smtClean="0"/>
              <a:t> </a:t>
            </a:r>
            <a:r>
              <a:rPr lang="de-DE" dirty="0" err="1" smtClean="0"/>
              <a:t>nyama</a:t>
            </a:r>
            <a:endParaRPr lang="de-DE" dirty="0" smtClean="0"/>
          </a:p>
          <a:p>
            <a:r>
              <a:rPr lang="de-DE" dirty="0" smtClean="0"/>
              <a:t>Verbstruktur</a:t>
            </a:r>
          </a:p>
          <a:p>
            <a:pPr lvl="1"/>
            <a:r>
              <a:rPr lang="de-DE" dirty="0" err="1" smtClean="0"/>
              <a:t>Subj</a:t>
            </a:r>
            <a:r>
              <a:rPr lang="de-DE" dirty="0" smtClean="0"/>
              <a:t>.- (si) –Verbstamm – e  (statt a)</a:t>
            </a:r>
          </a:p>
          <a:p>
            <a:r>
              <a:rPr lang="de-DE" dirty="0" smtClean="0"/>
              <a:t>Funktionen</a:t>
            </a:r>
          </a:p>
          <a:p>
            <a:pPr lvl="1"/>
            <a:r>
              <a:rPr lang="de-DE" dirty="0" smtClean="0"/>
              <a:t>Wollen / Absicht / Sollen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82957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9"/>
                <a:gridCol w="2609859"/>
                <a:gridCol w="260985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Personen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Formen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Formen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uandike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usahau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1. Pl.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tuandike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tusahau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2. Pl.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m(w)</a:t>
                      </a:r>
                      <a:r>
                        <a:rPr lang="de-DE" dirty="0" err="1" smtClean="0"/>
                        <a:t>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3. Pl.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wasahau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Formen (Negation)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Personen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Formen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Formen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nisisahau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usiandike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usisahau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3. </a:t>
                      </a:r>
                      <a:r>
                        <a:rPr lang="de-DE" dirty="0" err="1" smtClean="0"/>
                        <a:t>Sg</a:t>
                      </a:r>
                      <a:r>
                        <a:rPr lang="de-DE" dirty="0" smtClean="0"/>
                        <a:t>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asisahau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1. Pl.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tusiandike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tusisahau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2. Pl.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msisahau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3. Pl.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wasiandike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wasisahau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 </a:t>
            </a:r>
            <a:r>
              <a:rPr lang="de-DE" dirty="0" smtClean="0"/>
              <a:t>Beispiele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Übersetzung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lazima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tuuze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kahawa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Es ist notwendig, dass wir Kaffee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 verkaufen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Afadhali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asile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matunda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mabovu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Es ist besser,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 dass er keine faulen Früchte isst.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Twende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Lasst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 uns gehen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Mama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anaenda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sokoni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azinunue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ndizi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Mama geht zum Markt um die Bananen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 zu kaufen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Inafaa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mnawe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mikono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Es ist nützlich dass ihr Hände wascht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(U)</a:t>
                      </a:r>
                      <a:r>
                        <a:rPr lang="de-DE" dirty="0" err="1" smtClean="0"/>
                        <a:t>nipe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fedha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Du mögest mir Geld geben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Ninasoma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vitabu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vingi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ili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nijifunze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mambo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mengi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Ich lese viele Bücher damit ich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 viele Angelegenheiten/Dinge lerne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Bildschirmpräsentation 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Konjunktiv</vt:lpstr>
      <vt:lpstr>Folie 2</vt:lpstr>
      <vt:lpstr>Formen</vt:lpstr>
      <vt:lpstr>Formen (Negation)</vt:lpstr>
      <vt:lpstr> Beispiele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Objektkonkordanten</dc:title>
  <dc:creator>Clarissa</dc:creator>
  <cp:lastModifiedBy>Clarissa</cp:lastModifiedBy>
  <cp:revision>13</cp:revision>
  <dcterms:created xsi:type="dcterms:W3CDTF">2018-04-27T07:59:53Z</dcterms:created>
  <dcterms:modified xsi:type="dcterms:W3CDTF">2020-07-04T09:08:25Z</dcterms:modified>
</cp:coreProperties>
</file>