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970D-912E-442D-8EC1-92084BA641EE}" type="datetimeFigureOut">
              <a:rPr lang="de-DE" smtClean="0"/>
              <a:pPr/>
              <a:t>25.05.2020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2A4DB-A2B5-43E0-B836-6A5D4B6B72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970D-912E-442D-8EC1-92084BA641EE}" type="datetimeFigureOut">
              <a:rPr lang="de-DE" smtClean="0"/>
              <a:pPr/>
              <a:t>25.05.2020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2A4DB-A2B5-43E0-B836-6A5D4B6B72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970D-912E-442D-8EC1-92084BA641EE}" type="datetimeFigureOut">
              <a:rPr lang="de-DE" smtClean="0"/>
              <a:pPr/>
              <a:t>25.05.2020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2A4DB-A2B5-43E0-B836-6A5D4B6B72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970D-912E-442D-8EC1-92084BA641EE}" type="datetimeFigureOut">
              <a:rPr lang="de-DE" smtClean="0"/>
              <a:pPr/>
              <a:t>25.05.2020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2A4DB-A2B5-43E0-B836-6A5D4B6B72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970D-912E-442D-8EC1-92084BA641EE}" type="datetimeFigureOut">
              <a:rPr lang="de-DE" smtClean="0"/>
              <a:pPr/>
              <a:t>25.05.2020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2A4DB-A2B5-43E0-B836-6A5D4B6B72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970D-912E-442D-8EC1-92084BA641EE}" type="datetimeFigureOut">
              <a:rPr lang="de-DE" smtClean="0"/>
              <a:pPr/>
              <a:t>25.05.2020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2A4DB-A2B5-43E0-B836-6A5D4B6B72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970D-912E-442D-8EC1-92084BA641EE}" type="datetimeFigureOut">
              <a:rPr lang="de-DE" smtClean="0"/>
              <a:pPr/>
              <a:t>25.05.2020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2A4DB-A2B5-43E0-B836-6A5D4B6B72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970D-912E-442D-8EC1-92084BA641EE}" type="datetimeFigureOut">
              <a:rPr lang="de-DE" smtClean="0"/>
              <a:pPr/>
              <a:t>25.05.2020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2A4DB-A2B5-43E0-B836-6A5D4B6B72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970D-912E-442D-8EC1-92084BA641EE}" type="datetimeFigureOut">
              <a:rPr lang="de-DE" smtClean="0"/>
              <a:pPr/>
              <a:t>25.05.2020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2A4DB-A2B5-43E0-B836-6A5D4B6B72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970D-912E-442D-8EC1-92084BA641EE}" type="datetimeFigureOut">
              <a:rPr lang="de-DE" smtClean="0"/>
              <a:pPr/>
              <a:t>25.05.2020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2A4DB-A2B5-43E0-B836-6A5D4B6B72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A970D-912E-442D-8EC1-92084BA641EE}" type="datetimeFigureOut">
              <a:rPr lang="de-DE" smtClean="0"/>
              <a:pPr/>
              <a:t>25.05.2020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2A4DB-A2B5-43E0-B836-6A5D4B6B72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A970D-912E-442D-8EC1-92084BA641EE}" type="datetimeFigureOut">
              <a:rPr lang="de-DE" smtClean="0"/>
              <a:pPr/>
              <a:t>25.05.2020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2A4DB-A2B5-43E0-B836-6A5D4B6B727B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b="1" dirty="0" err="1"/>
              <a:t>Applikativ</a:t>
            </a:r>
            <a:r>
              <a:rPr lang="de-DE" dirty="0"/>
              <a:t/>
            </a:r>
            <a:br>
              <a:rPr lang="de-DE" dirty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de-DE" dirty="0" smtClean="0"/>
              <a:t>3) Bewegung </a:t>
            </a:r>
            <a:r>
              <a:rPr lang="de-DE" dirty="0"/>
              <a:t>in Richtung etwas 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/>
              <a:t>kuhama</a:t>
            </a:r>
            <a:r>
              <a:rPr lang="de-DE" dirty="0" smtClean="0"/>
              <a:t> </a:t>
            </a:r>
            <a:r>
              <a:rPr lang="de-DE" dirty="0"/>
              <a:t>„wegziehen“		</a:t>
            </a:r>
            <a:endParaRPr lang="de-DE" dirty="0" smtClean="0"/>
          </a:p>
          <a:p>
            <a:pPr lvl="1"/>
            <a:r>
              <a:rPr lang="de-DE" dirty="0" err="1" smtClean="0"/>
              <a:t>kuhamia</a:t>
            </a:r>
            <a:r>
              <a:rPr lang="de-DE" dirty="0" smtClean="0"/>
              <a:t> </a:t>
            </a:r>
            <a:r>
              <a:rPr lang="de-DE" dirty="0"/>
              <a:t>„einziehen</a:t>
            </a:r>
            <a:r>
              <a:rPr lang="de-DE" dirty="0" smtClean="0"/>
              <a:t>“</a:t>
            </a:r>
          </a:p>
          <a:p>
            <a:pPr lvl="1"/>
            <a:endParaRPr lang="de-DE" dirty="0"/>
          </a:p>
          <a:p>
            <a:r>
              <a:rPr lang="de-DE" dirty="0" err="1" smtClean="0"/>
              <a:t>kutembea</a:t>
            </a:r>
            <a:r>
              <a:rPr lang="de-DE" dirty="0" smtClean="0"/>
              <a:t> </a:t>
            </a:r>
            <a:r>
              <a:rPr lang="de-DE" dirty="0"/>
              <a:t>„laufen“		</a:t>
            </a:r>
            <a:endParaRPr lang="de-DE" dirty="0" smtClean="0"/>
          </a:p>
          <a:p>
            <a:pPr lvl="1"/>
            <a:r>
              <a:rPr lang="de-DE" dirty="0" err="1" smtClean="0"/>
              <a:t>kutembelea</a:t>
            </a:r>
            <a:r>
              <a:rPr lang="de-DE" dirty="0" smtClean="0"/>
              <a:t> </a:t>
            </a:r>
            <a:r>
              <a:rPr lang="de-DE" dirty="0"/>
              <a:t>„besuchen“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e-DE" dirty="0" smtClean="0"/>
              <a:t>4) Eine </a:t>
            </a:r>
            <a:r>
              <a:rPr lang="de-DE" dirty="0"/>
              <a:t>Aktion an einem Ort </a:t>
            </a:r>
            <a:r>
              <a:rPr lang="de-DE" dirty="0" smtClean="0"/>
              <a:t>spezifizieren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Chumba</a:t>
            </a:r>
            <a:r>
              <a:rPr lang="de-DE" dirty="0"/>
              <a:t> </a:t>
            </a:r>
            <a:r>
              <a:rPr lang="de-DE" dirty="0" err="1"/>
              <a:t>cha</a:t>
            </a:r>
            <a:r>
              <a:rPr lang="de-DE" dirty="0"/>
              <a:t> </a:t>
            </a:r>
            <a:r>
              <a:rPr lang="de-DE" dirty="0" err="1"/>
              <a:t>kuogea</a:t>
            </a:r>
            <a:r>
              <a:rPr lang="de-DE" dirty="0"/>
              <a:t>		</a:t>
            </a:r>
            <a:endParaRPr lang="de-DE" dirty="0" smtClean="0"/>
          </a:p>
          <a:p>
            <a:pPr lvl="1"/>
            <a:r>
              <a:rPr lang="de-DE" dirty="0" smtClean="0"/>
              <a:t>Badezimmer</a:t>
            </a:r>
            <a:endParaRPr lang="de-DE" dirty="0"/>
          </a:p>
          <a:p>
            <a:r>
              <a:rPr lang="de-DE" dirty="0" err="1"/>
              <a:t>Mahali</a:t>
            </a:r>
            <a:r>
              <a:rPr lang="de-DE" dirty="0"/>
              <a:t> </a:t>
            </a:r>
            <a:r>
              <a:rPr lang="de-DE" dirty="0" err="1"/>
              <a:t>pa</a:t>
            </a:r>
            <a:r>
              <a:rPr lang="de-DE" dirty="0"/>
              <a:t> </a:t>
            </a:r>
            <a:r>
              <a:rPr lang="de-DE" dirty="0" err="1"/>
              <a:t>kujengea</a:t>
            </a:r>
            <a:r>
              <a:rPr lang="de-DE" dirty="0"/>
              <a:t>		</a:t>
            </a:r>
            <a:endParaRPr lang="de-DE" dirty="0" smtClean="0"/>
          </a:p>
          <a:p>
            <a:pPr lvl="1"/>
            <a:r>
              <a:rPr lang="de-DE" dirty="0" smtClean="0"/>
              <a:t>Baustelle</a:t>
            </a:r>
            <a:endParaRPr lang="de-DE" dirty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5) </a:t>
            </a:r>
            <a:r>
              <a:rPr lang="de-DE" dirty="0" smtClean="0"/>
              <a:t>Dauerhaftigkeit</a:t>
            </a:r>
            <a:r>
              <a:rPr lang="de-DE" dirty="0"/>
              <a:t>/</a:t>
            </a:r>
            <a:r>
              <a:rPr lang="de-DE" dirty="0" smtClean="0"/>
              <a:t> </a:t>
            </a:r>
            <a:r>
              <a:rPr lang="de-DE" dirty="0"/>
              <a:t>Intensität einer Handlung</a:t>
            </a:r>
            <a:br>
              <a:rPr lang="de-DE" dirty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Kwenda</a:t>
            </a:r>
            <a:r>
              <a:rPr lang="de-DE" dirty="0"/>
              <a:t>	</a:t>
            </a:r>
            <a:endParaRPr lang="de-DE" dirty="0" smtClean="0"/>
          </a:p>
          <a:p>
            <a:pPr lvl="1"/>
            <a:r>
              <a:rPr lang="de-DE" dirty="0" err="1" smtClean="0"/>
              <a:t>kuendelea</a:t>
            </a:r>
            <a:r>
              <a:rPr lang="de-DE" dirty="0" smtClean="0"/>
              <a:t> </a:t>
            </a:r>
            <a:r>
              <a:rPr lang="de-DE" dirty="0"/>
              <a:t>„weitermachen“</a:t>
            </a:r>
          </a:p>
          <a:p>
            <a:r>
              <a:rPr lang="de-DE" dirty="0" err="1" smtClean="0"/>
              <a:t>Kuingia</a:t>
            </a:r>
            <a:endParaRPr lang="de-DE" dirty="0" smtClean="0"/>
          </a:p>
          <a:p>
            <a:pPr lvl="1"/>
            <a:r>
              <a:rPr lang="de-DE" dirty="0" err="1" smtClean="0"/>
              <a:t>Kuingilia</a:t>
            </a:r>
            <a:r>
              <a:rPr lang="de-DE" dirty="0" smtClean="0"/>
              <a:t> </a:t>
            </a:r>
            <a:r>
              <a:rPr lang="de-DE" dirty="0"/>
              <a:t>„unterbrechen, einschreiten“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Bedeutung: </a:t>
            </a:r>
            <a:endParaRPr lang="de-DE" dirty="0" smtClean="0"/>
          </a:p>
          <a:p>
            <a:pPr lvl="1"/>
            <a:r>
              <a:rPr lang="de-DE" dirty="0" smtClean="0"/>
              <a:t>Zugunsten von, für jemanden, </a:t>
            </a:r>
            <a:r>
              <a:rPr lang="de-DE" dirty="0"/>
              <a:t>in Richtung auf, mit Bezug </a:t>
            </a:r>
            <a:r>
              <a:rPr lang="de-DE" dirty="0" smtClean="0"/>
              <a:t>auf</a:t>
            </a:r>
          </a:p>
          <a:p>
            <a:pPr lvl="1"/>
            <a:endParaRPr lang="de-DE" dirty="0" smtClean="0"/>
          </a:p>
          <a:p>
            <a:r>
              <a:rPr lang="de-DE" dirty="0" smtClean="0"/>
              <a:t>Dreiwertige Verben (Subjekt und 2 Objekte)</a:t>
            </a:r>
          </a:p>
          <a:p>
            <a:pPr lvl="1"/>
            <a:endParaRPr lang="de-DE" dirty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Bildungsweise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Arial"/>
                          <a:ea typeface="Calibri"/>
                          <a:cs typeface="Times New Roman"/>
                        </a:rPr>
                        <a:t>Konsonantische Endung des Verbs mit Final a</a:t>
                      </a:r>
                      <a:endParaRPr lang="de-D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kufanya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kufanyia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Vorletzter Vokal: a,u,i  führt zum Einfügen von „I“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kuimba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kuimbia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kufunga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kufungia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kuleta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kuletea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Vorletzter Vokal: e,o führt zum Einfügen von „E“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kuweka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err="1" smtClean="0">
                          <a:latin typeface="Arial"/>
                          <a:ea typeface="Calibri"/>
                          <a:cs typeface="Times New Roman"/>
                        </a:rPr>
                        <a:t>kuwekea</a:t>
                      </a:r>
                      <a:endParaRPr lang="de-D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kuomba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err="1">
                          <a:latin typeface="Arial"/>
                          <a:ea typeface="Calibri"/>
                          <a:cs typeface="Times New Roman"/>
                        </a:rPr>
                        <a:t>kuombea</a:t>
                      </a:r>
                      <a:endParaRPr lang="de-D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67544" y="1484784"/>
          <a:ext cx="8229600" cy="4248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0733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Arial"/>
                          <a:ea typeface="Calibri"/>
                          <a:cs typeface="Times New Roman"/>
                        </a:rPr>
                        <a:t>Vokalische Endung der Wurzel + Finalvokal</a:t>
                      </a:r>
                      <a:endParaRPr lang="de-D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607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kuchukua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err="1" smtClean="0">
                          <a:latin typeface="Arial"/>
                          <a:ea typeface="Calibri"/>
                          <a:cs typeface="Times New Roman"/>
                        </a:rPr>
                        <a:t>kuchukulia</a:t>
                      </a:r>
                      <a:endParaRPr lang="de-D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Mit vorangegangenen Vokal u,i,a  führt zum Einfügen von „LI“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93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kufungua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kufungulia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607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de-DE" sz="1800"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07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kuondoa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kuondolea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Mit vorangegangenen Vokal e,o führt zum Einfügen von „LE“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93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kutoa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err="1">
                          <a:latin typeface="Arial"/>
                          <a:ea typeface="Calibri"/>
                          <a:cs typeface="Times New Roman"/>
                        </a:rPr>
                        <a:t>kutolea</a:t>
                      </a:r>
                      <a:endParaRPr lang="de-D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67544" y="1484784"/>
          <a:ext cx="8229600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78456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Arial"/>
                          <a:ea typeface="Calibri"/>
                          <a:cs typeface="Times New Roman"/>
                        </a:rPr>
                        <a:t>Verben auf u, i und e (Nicht-Bantu)</a:t>
                      </a:r>
                      <a:endParaRPr lang="de-D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784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err="1">
                          <a:latin typeface="Arial"/>
                          <a:ea typeface="Calibri"/>
                          <a:cs typeface="Times New Roman"/>
                        </a:rPr>
                        <a:t>kufurahi</a:t>
                      </a:r>
                      <a:endParaRPr lang="de-D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Kufurahia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>
                          <a:latin typeface="Arial"/>
                          <a:ea typeface="Calibri"/>
                          <a:cs typeface="Times New Roman"/>
                        </a:rPr>
                        <a:t>Letzter Vokal wird zu „I“, finales a wird angefügt</a:t>
                      </a:r>
                      <a:endParaRPr lang="de-D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746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kusalimu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kusalimia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7845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kujaribu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err="1">
                          <a:latin typeface="Arial"/>
                          <a:ea typeface="Calibri"/>
                          <a:cs typeface="Times New Roman"/>
                        </a:rPr>
                        <a:t>kujaribia</a:t>
                      </a:r>
                      <a:endParaRPr lang="de-D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67544" y="1484784"/>
          <a:ext cx="8229600" cy="3338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60733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Einsilbige Verben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607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kula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Kulia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Es wird entweder „I“ oder „E“ eingefügt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093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kufa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Kufia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607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kupa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kupea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6073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>
                          <a:latin typeface="Arial"/>
                          <a:ea typeface="Calibri"/>
                          <a:cs typeface="Times New Roman"/>
                        </a:rPr>
                        <a:t>kunywa</a:t>
                      </a:r>
                      <a:endParaRPr lang="de-DE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800" dirty="0" err="1">
                          <a:latin typeface="Arial"/>
                          <a:ea typeface="Calibri"/>
                          <a:cs typeface="Times New Roman"/>
                        </a:rPr>
                        <a:t>kunywea</a:t>
                      </a:r>
                      <a:endParaRPr lang="de-DE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de-DE" sz="6000" dirty="0" smtClean="0"/>
          </a:p>
          <a:p>
            <a:pPr algn="ctr">
              <a:buNone/>
            </a:pPr>
            <a:r>
              <a:rPr lang="de-DE" sz="6000" dirty="0" smtClean="0"/>
              <a:t>Verwendung</a:t>
            </a:r>
            <a:endParaRPr lang="de-DE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/>
            </a:r>
            <a:br>
              <a:rPr lang="de-DE" dirty="0"/>
            </a:br>
            <a:r>
              <a:rPr lang="de-DE" sz="4900" dirty="0" smtClean="0"/>
              <a:t>1) Etwas für jemanden oder anstelle von jemandem etwas tun</a:t>
            </a: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 err="1"/>
              <a:t>Nimekununulia</a:t>
            </a:r>
            <a:r>
              <a:rPr lang="de-DE" dirty="0"/>
              <a:t> </a:t>
            </a:r>
            <a:r>
              <a:rPr lang="de-DE" dirty="0" err="1"/>
              <a:t>mahindi</a:t>
            </a:r>
            <a:r>
              <a:rPr lang="de-DE" dirty="0"/>
              <a:t>. 		</a:t>
            </a:r>
            <a:endParaRPr lang="de-DE" dirty="0" smtClean="0"/>
          </a:p>
          <a:p>
            <a:pPr lvl="1"/>
            <a:r>
              <a:rPr lang="de-DE" dirty="0" smtClean="0"/>
              <a:t>Ich </a:t>
            </a:r>
            <a:r>
              <a:rPr lang="de-DE" dirty="0"/>
              <a:t>habe Mais für dich gekauft</a:t>
            </a:r>
          </a:p>
          <a:p>
            <a:r>
              <a:rPr lang="de-DE" dirty="0" err="1"/>
              <a:t>Tutawajengeeni</a:t>
            </a:r>
            <a:r>
              <a:rPr lang="de-DE" dirty="0"/>
              <a:t> </a:t>
            </a:r>
            <a:r>
              <a:rPr lang="de-DE" dirty="0" err="1"/>
              <a:t>nyumba</a:t>
            </a:r>
            <a:r>
              <a:rPr lang="de-DE" dirty="0"/>
              <a:t>. 	</a:t>
            </a:r>
            <a:endParaRPr lang="de-DE" dirty="0" smtClean="0"/>
          </a:p>
          <a:p>
            <a:pPr lvl="1"/>
            <a:r>
              <a:rPr lang="de-DE" dirty="0" smtClean="0"/>
              <a:t>Wir </a:t>
            </a:r>
            <a:r>
              <a:rPr lang="de-DE" dirty="0"/>
              <a:t>werden ein Haus für euch bauen.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de-DE" dirty="0"/>
              <a:t> </a:t>
            </a:r>
            <a:r>
              <a:rPr lang="de-DE" dirty="0" smtClean="0"/>
              <a:t>2) Zweck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/>
              <a:t>Sabuni</a:t>
            </a:r>
            <a:r>
              <a:rPr lang="de-DE" dirty="0"/>
              <a:t> </a:t>
            </a:r>
            <a:r>
              <a:rPr lang="de-DE" dirty="0" err="1"/>
              <a:t>ya</a:t>
            </a:r>
            <a:r>
              <a:rPr lang="de-DE" dirty="0"/>
              <a:t> </a:t>
            </a:r>
            <a:r>
              <a:rPr lang="de-DE" dirty="0" err="1"/>
              <a:t>kufulia</a:t>
            </a:r>
            <a:r>
              <a:rPr lang="de-DE" dirty="0"/>
              <a:t>			</a:t>
            </a:r>
            <a:endParaRPr lang="de-DE" dirty="0" smtClean="0"/>
          </a:p>
          <a:p>
            <a:pPr lvl="1"/>
            <a:r>
              <a:rPr lang="de-DE" dirty="0" smtClean="0"/>
              <a:t>Seife </a:t>
            </a:r>
            <a:r>
              <a:rPr lang="de-DE" dirty="0"/>
              <a:t>zum Waschen von </a:t>
            </a:r>
            <a:r>
              <a:rPr lang="de-DE" dirty="0" smtClean="0"/>
              <a:t>Kleidung</a:t>
            </a:r>
          </a:p>
          <a:p>
            <a:pPr lvl="1"/>
            <a:endParaRPr lang="de-DE" dirty="0"/>
          </a:p>
          <a:p>
            <a:r>
              <a:rPr lang="de-DE" dirty="0" err="1"/>
              <a:t>Chombo</a:t>
            </a:r>
            <a:r>
              <a:rPr lang="de-DE" dirty="0"/>
              <a:t> </a:t>
            </a:r>
            <a:r>
              <a:rPr lang="de-DE" dirty="0" err="1"/>
              <a:t>cha</a:t>
            </a:r>
            <a:r>
              <a:rPr lang="de-DE" dirty="0"/>
              <a:t> </a:t>
            </a:r>
            <a:r>
              <a:rPr lang="de-DE" dirty="0" err="1"/>
              <a:t>kuogea</a:t>
            </a:r>
            <a:r>
              <a:rPr lang="de-DE" dirty="0"/>
              <a:t>		</a:t>
            </a:r>
            <a:endParaRPr lang="de-DE" dirty="0" smtClean="0"/>
          </a:p>
          <a:p>
            <a:pPr lvl="1"/>
            <a:r>
              <a:rPr lang="de-DE" dirty="0" smtClean="0"/>
              <a:t>Eine </a:t>
            </a:r>
            <a:r>
              <a:rPr lang="de-DE" dirty="0"/>
              <a:t>Badewanne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Bildschirmpräsentation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3" baseType="lpstr">
      <vt:lpstr>Larissa-Design</vt:lpstr>
      <vt:lpstr>Applikativ </vt:lpstr>
      <vt:lpstr>Folie 2</vt:lpstr>
      <vt:lpstr>Bildungsweise</vt:lpstr>
      <vt:lpstr>Folie 4</vt:lpstr>
      <vt:lpstr>Folie 5</vt:lpstr>
      <vt:lpstr>Folie 6</vt:lpstr>
      <vt:lpstr>Folie 7</vt:lpstr>
      <vt:lpstr> 1) Etwas für jemanden oder anstelle von jemandem etwas tun </vt:lpstr>
      <vt:lpstr> 2) Zweck</vt:lpstr>
      <vt:lpstr>3) Bewegung in Richtung etwas </vt:lpstr>
      <vt:lpstr>4) Eine Aktion an einem Ort spezifizieren</vt:lpstr>
      <vt:lpstr> 5) Dauerhaftigkeit/ Intensität einer Handlung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Clarissa</dc:creator>
  <cp:lastModifiedBy>Clarissa</cp:lastModifiedBy>
  <cp:revision>8</cp:revision>
  <dcterms:created xsi:type="dcterms:W3CDTF">2020-05-23T10:20:27Z</dcterms:created>
  <dcterms:modified xsi:type="dcterms:W3CDTF">2020-05-25T08:51:09Z</dcterms:modified>
</cp:coreProperties>
</file>