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4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5192DA-DC1B-4400-8614-0A34DB17E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9BD6C86-0708-44EE-8A21-DADAE70F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F16E65-D647-4B50-BF7C-B608F7DB7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32088-0267-44BD-8608-CF150560AC4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CBC46C-0F9E-459C-8319-CF4F17663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E1F81C-B577-4B21-A27D-6ED0D9160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C97B-5170-403C-83D4-57E81BBC1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02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3A7479-F1A9-4040-9338-399F88CD7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CBF19D7-A9D7-45A2-833B-7B8534409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97FFC2-72F3-4467-A198-FBC183233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32088-0267-44BD-8608-CF150560AC4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BDBE9D-58AB-4A7E-95C8-C90E4E901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6B94A6-EA0E-4218-A36A-79830CA84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C97B-5170-403C-83D4-57E81BBC1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68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CCAB88E-6D95-4C92-9749-61A8F3816D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219C6A-C21C-4565-A5E5-EC40D22CA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2BC9E7-C041-4B1B-A179-C8399395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32088-0267-44BD-8608-CF150560AC4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15798E-B4C9-4290-A336-B5D80552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22F30E-BD5C-4C0C-82BB-3D2CE8C7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C97B-5170-403C-83D4-57E81BBC1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002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B56404-587E-4D5D-B4A7-DA3F501B0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4C2C5C-B557-46B3-9EE9-252EC2054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540887-128D-4DEC-AC03-7C32A4CE3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32088-0267-44BD-8608-CF150560AC4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A46011-7902-4443-BD15-E0144CA46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16CFE3-20C9-407E-BEAF-28C094248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C97B-5170-403C-83D4-57E81BBC1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92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59A3B1-B9EF-4502-A3FF-F3443B50C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EDF554-DC53-4841-8714-7273795BC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3F3FB5-44CA-4BE3-9CDD-110C2F74D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32088-0267-44BD-8608-CF150560AC4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E4C2D6-9618-450E-963C-C52B3A061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1C490A-DFA1-4D9A-8A00-EB3DCDBDD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C97B-5170-403C-83D4-57E81BBC1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148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BB1E5-A84A-4EC8-9FC5-6DD21194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21CDC3-0A20-4811-A9E5-2F9AE9A6B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168DA9-6EA7-4376-9D29-F8361145E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ABE690-4D9F-4A60-9E59-E5C9A6BC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32088-0267-44BD-8608-CF150560AC4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A6C538C-66B9-4E3C-B822-DE59B62FA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607C31-2693-4070-A0A4-DDB799890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C97B-5170-403C-83D4-57E81BBC1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353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E52C3F-FCCB-4333-BC2B-D81F96E07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B1769D-4BC1-468D-92B5-9FC20AF1B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689E1D-D921-45A6-96CD-F00260740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EDB97C6-7EB6-402F-AE6A-A9011CAA1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14DE001-09F0-41FB-8B80-4E5BB5DF5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B3C52DD-00BB-4777-B840-A547DD968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32088-0267-44BD-8608-CF150560AC4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176601E-B060-4FEB-875E-2A7C87B27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100F995-A592-49E9-B7DD-5C75645ED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C97B-5170-403C-83D4-57E81BBC1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93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EBA85E-623D-4541-871C-FFFAC6392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FF3BBDE-2D88-49F5-B3B1-274B50985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32088-0267-44BD-8608-CF150560AC4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43A435-D953-4C41-B5E2-76A2250A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2F8F7F-5C3F-41EC-9F62-7B64F715F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C97B-5170-403C-83D4-57E81BBC1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72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3FC79A2-5851-440B-9EFE-4D856B47B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32088-0267-44BD-8608-CF150560AC4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C32C5F3-672E-4A54-84EF-B9D3307DF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172DE0-E98D-4415-A91B-B9753CBE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C97B-5170-403C-83D4-57E81BBC1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81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1950C1-1538-49DE-8771-3910F2508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E02C45-2B11-4011-B8D7-6BAE416B9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0C2BB3-B692-4D33-A4FE-FA2E7B698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D0A344-1564-44B0-AFCA-92DAEAC46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32088-0267-44BD-8608-CF150560AC4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739A81-FB34-4709-B7E4-A825BFE6F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1A90BB-2899-49AC-B7C9-3A59BFCAA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C97B-5170-403C-83D4-57E81BBC1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211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1EE588-DD00-4958-88A1-3F20DCE02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6417F8D-3F4A-41B2-B694-51D132010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78E2CD-F713-4EBC-AEE0-7CF0E861A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A34441-7C25-40E5-B79C-90DDBAF82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32088-0267-44BD-8608-CF150560AC4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2F7813-A88D-4017-B071-4ED74443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53CE67-E3B9-44A8-9711-08EAC676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C97B-5170-403C-83D4-57E81BBC1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93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F0B98E1-9E64-4CF7-8C48-833A085C5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8F2349-4072-4003-B315-33528BFD4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1D7D49-C20F-49D2-8188-8F4E0A48F2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32088-0267-44BD-8608-CF150560AC49}" type="datetimeFigureOut">
              <a:rPr lang="de-DE" smtClean="0"/>
              <a:t>26.06.2025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B264AD-F4A7-4CCF-BC7B-A2704119E9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722446-CE80-4DD8-B5EC-9E7F4FC55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1C97B-5170-403C-83D4-57E81BBC14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478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39EBA-10BF-44BD-A2BD-021DBEF29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Vorstellung von KI-Tools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2EC50E09-B173-445E-949D-53D61F7BFA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5152" y="2325576"/>
            <a:ext cx="1918334" cy="93107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A0AEF19-1333-4926-BF6A-DC59E3EF6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6739" y="3653712"/>
            <a:ext cx="2200582" cy="49536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EBE84145-36ED-4B82-8DBF-076253F4E0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6044" y="1387370"/>
            <a:ext cx="3330572" cy="49255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E24C2EF-5EF2-4237-A0B4-E891F6AC46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7649" y="4390013"/>
            <a:ext cx="3667637" cy="676369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AAB8B630-6F97-4608-92FF-C48C9F8912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704" y="3543598"/>
            <a:ext cx="1667108" cy="533474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C8F1A000-188E-40C4-BA48-D53340E0D19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966" y="2555843"/>
            <a:ext cx="936104" cy="303345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5E6C0D3F-4BBC-4E76-9B9B-D82EFEA72ED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28" y="5343375"/>
            <a:ext cx="1848108" cy="552527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1C69D597-490B-4307-B768-0217740DCFB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22978" y="1273633"/>
            <a:ext cx="1562100" cy="561975"/>
          </a:xfrm>
          <a:prstGeom prst="rect">
            <a:avLst/>
          </a:prstGeom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01B1943-F19D-4269-99EA-5F079F7FB8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UB Frankfurt - Abt. Lernorte und Wissenschaftsunterstützung (LWU) - DH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BEAEF1D-60A6-48A0-96D2-273F64D6890B}"/>
              </a:ext>
            </a:extLst>
          </p:cNvPr>
          <p:cNvSpPr txBox="1"/>
          <p:nvPr/>
        </p:nvSpPr>
        <p:spPr>
          <a:xfrm>
            <a:off x="2855641" y="1898839"/>
            <a:ext cx="2827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https://www.semanticscholar.org/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75385D5-7391-49B0-A9D8-0AC662149554}"/>
              </a:ext>
            </a:extLst>
          </p:cNvPr>
          <p:cNvSpPr txBox="1"/>
          <p:nvPr/>
        </p:nvSpPr>
        <p:spPr>
          <a:xfrm>
            <a:off x="3773470" y="5877764"/>
            <a:ext cx="1848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https://absclust.com/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586CB019-81D3-40CB-BDEC-F37130A1C81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0940" y="5343375"/>
            <a:ext cx="906827" cy="906827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4014F50-9F2A-4768-B944-75E527144B8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936" y="1334000"/>
            <a:ext cx="923550" cy="923550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9CEC6812-4357-4026-B291-4A0586D98C91}"/>
              </a:ext>
            </a:extLst>
          </p:cNvPr>
          <p:cNvSpPr txBox="1"/>
          <p:nvPr/>
        </p:nvSpPr>
        <p:spPr>
          <a:xfrm>
            <a:off x="3881998" y="3027067"/>
            <a:ext cx="2574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https://www.researchrabbit.ai/</a:t>
            </a: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8CB0E2E5-8FCD-4C2E-8EE3-801842A5E90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2442539"/>
            <a:ext cx="942134" cy="942134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FF653C28-0C1B-4424-8396-C36645CBB643}"/>
              </a:ext>
            </a:extLst>
          </p:cNvPr>
          <p:cNvSpPr txBox="1"/>
          <p:nvPr/>
        </p:nvSpPr>
        <p:spPr>
          <a:xfrm>
            <a:off x="4061163" y="3841304"/>
            <a:ext cx="1553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https://typeset.io/</a:t>
            </a:r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15AEDABE-F3FC-43D8-B525-81D7826057C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770" y="3530286"/>
            <a:ext cx="906827" cy="906827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4E83A480-448F-4179-A8C7-D704F41B8A5C}"/>
              </a:ext>
            </a:extLst>
          </p:cNvPr>
          <p:cNvSpPr txBox="1"/>
          <p:nvPr/>
        </p:nvSpPr>
        <p:spPr>
          <a:xfrm>
            <a:off x="2974085" y="4918275"/>
            <a:ext cx="2682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https://openknowledgemaps.org/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91339594-06E9-4AC7-910B-F764D61029D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3" y="4320862"/>
            <a:ext cx="967281" cy="967281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810FA15D-F2F8-4884-86D2-579BD6D4FD52}"/>
              </a:ext>
            </a:extLst>
          </p:cNvPr>
          <p:cNvSpPr txBox="1"/>
          <p:nvPr/>
        </p:nvSpPr>
        <p:spPr>
          <a:xfrm>
            <a:off x="6656846" y="406311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https://www.connectedpapers.com/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D349C006-7749-442F-ABE9-C283E1A20C4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322" y="3578483"/>
            <a:ext cx="906827" cy="906827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F4253ACB-9895-4609-8256-6A83A5D9581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863377" y="4816419"/>
            <a:ext cx="1781424" cy="409632"/>
          </a:xfrm>
          <a:prstGeom prst="rect">
            <a:avLst/>
          </a:prstGeom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B4D1ED7D-14B1-4579-90F8-7ED35A90E405}"/>
              </a:ext>
            </a:extLst>
          </p:cNvPr>
          <p:cNvSpPr txBox="1"/>
          <p:nvPr/>
        </p:nvSpPr>
        <p:spPr>
          <a:xfrm>
            <a:off x="6744072" y="513196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https://consensus.app/</a:t>
            </a: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28B92586-DD1A-48E7-9258-4D0233D022C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4801" y="4804687"/>
            <a:ext cx="936104" cy="936104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D0839DC6-184A-4EFB-BF85-825D06F3501D}"/>
              </a:ext>
            </a:extLst>
          </p:cNvPr>
          <p:cNvSpPr txBox="1"/>
          <p:nvPr/>
        </p:nvSpPr>
        <p:spPr>
          <a:xfrm>
            <a:off x="7631790" y="2916079"/>
            <a:ext cx="1441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https://scite.ai/</a:t>
            </a:r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0E9327AC-E069-41FD-A6DE-640B78A24B03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008" y="2495065"/>
            <a:ext cx="877241" cy="877241"/>
          </a:xfrm>
          <a:prstGeom prst="rect">
            <a:avLst/>
          </a:prstGeom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09854C67-DEE4-423E-BA60-A051C0464C3A}"/>
              </a:ext>
            </a:extLst>
          </p:cNvPr>
          <p:cNvSpPr txBox="1"/>
          <p:nvPr/>
        </p:nvSpPr>
        <p:spPr>
          <a:xfrm>
            <a:off x="6656846" y="1702657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https://www.perplexity.ai/</a:t>
            </a:r>
          </a:p>
        </p:txBody>
      </p:sp>
      <p:pic>
        <p:nvPicPr>
          <p:cNvPr id="42" name="Grafik 41">
            <a:extLst>
              <a:ext uri="{FF2B5EF4-FFF2-40B4-BE49-F238E27FC236}">
                <a16:creationId xmlns:a16="http://schemas.microsoft.com/office/drawing/2014/main" id="{D22E2EB4-7144-4531-AC6A-AF7761FF6FD7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816" y="1300542"/>
            <a:ext cx="865522" cy="865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994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Vorstellung von KI-Tools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Vorstellung von KI-Tools</dc:title>
  <dc:creator>Lang, Sandy</dc:creator>
  <cp:lastModifiedBy>Lang, Sandy</cp:lastModifiedBy>
  <cp:revision>1</cp:revision>
  <dcterms:created xsi:type="dcterms:W3CDTF">2025-06-26T14:54:51Z</dcterms:created>
  <dcterms:modified xsi:type="dcterms:W3CDTF">2025-06-26T14:55:20Z</dcterms:modified>
</cp:coreProperties>
</file>