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35FB3-812B-43CB-B665-9077782603FC}" type="datetimeFigureOut">
              <a:rPr lang="de-DE" smtClean="0"/>
              <a:pPr/>
              <a:t>18.05.2020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1728E-3497-41FA-B353-FC70D01FA19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Konditionalsätze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-</a:t>
            </a:r>
            <a:r>
              <a:rPr lang="de-DE" dirty="0" err="1" smtClean="0"/>
              <a:t>nge</a:t>
            </a:r>
            <a:r>
              <a:rPr lang="de-DE" dirty="0" smtClean="0"/>
              <a:t>-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Sprecher hält den Eintritt der Bedingung für </a:t>
            </a:r>
            <a:r>
              <a:rPr lang="de-DE" dirty="0" smtClean="0"/>
              <a:t>möglich</a:t>
            </a:r>
          </a:p>
          <a:p>
            <a:r>
              <a:rPr lang="de-DE" dirty="0" smtClean="0"/>
              <a:t>Entspricht dem Gebrauch des konditionalen</a:t>
            </a:r>
          </a:p>
          <a:p>
            <a:pPr>
              <a:buNone/>
            </a:pPr>
            <a:r>
              <a:rPr lang="de-DE" dirty="0" smtClean="0"/>
              <a:t> –</a:t>
            </a:r>
            <a:r>
              <a:rPr lang="de-DE" dirty="0" err="1" smtClean="0"/>
              <a:t>ki</a:t>
            </a:r>
            <a:r>
              <a:rPr lang="de-DE" dirty="0" smtClean="0"/>
              <a:t>-</a:t>
            </a:r>
          </a:p>
          <a:p>
            <a:r>
              <a:rPr lang="de-DE" dirty="0" smtClean="0"/>
              <a:t>Kann mit „</a:t>
            </a:r>
            <a:r>
              <a:rPr lang="de-DE" dirty="0" err="1" smtClean="0"/>
              <a:t>kama</a:t>
            </a:r>
            <a:r>
              <a:rPr lang="de-DE" dirty="0" smtClean="0"/>
              <a:t>“ (falls, wenn ) eingeleitet werden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947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64907">
                <a:tc>
                  <a:txBody>
                    <a:bodyPr/>
                    <a:lstStyle/>
                    <a:p>
                      <a:r>
                        <a:rPr lang="de-DE" dirty="0" smtClean="0"/>
                        <a:t>Swahili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de-DE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nge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nyesha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nge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mazao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Wenn es regnen würde, würde wir eine Ernte erhalten.</a:t>
                      </a:r>
                      <a:endParaRPr lang="de-DE" sz="20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Kama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nge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jaribu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nge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maliza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kazi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upesi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Wenn ich es versuchen würde, würde ich die Arbeit schnell beenden.</a:t>
                      </a:r>
                      <a:endParaRPr lang="de-DE" sz="20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Kama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chakula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kingepatikana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tungekula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zaidi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Wenn Essen erhältlich wäre, würden wir mehr essen.</a:t>
                      </a:r>
                      <a:endParaRPr lang="de-DE" sz="2000" dirty="0"/>
                    </a:p>
                  </a:txBody>
                  <a:tcPr/>
                </a:tc>
              </a:tr>
              <a:tr h="964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Ningepata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fedha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kutosha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ningenunua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motokaa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mpya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de-DE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Sollte ich genügend Geld erhalten, würde ich ein neues Auto kaufen</a:t>
                      </a:r>
                      <a:endParaRPr lang="de-DE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Verneinung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-si- </a:t>
            </a:r>
            <a:endParaRPr lang="de-DE" dirty="0" smtClean="0"/>
          </a:p>
          <a:p>
            <a:pPr>
              <a:buNone/>
            </a:pPr>
            <a:r>
              <a:rPr lang="de-DE" dirty="0" err="1" smtClean="0"/>
              <a:t>asingekuja</a:t>
            </a:r>
            <a:r>
              <a:rPr lang="de-DE" dirty="0" smtClean="0"/>
              <a:t> </a:t>
            </a:r>
            <a:r>
              <a:rPr lang="de-DE" dirty="0"/>
              <a:t>„sollte er nicht kommen/falls er nicht kommt</a:t>
            </a:r>
            <a:r>
              <a:rPr lang="de-DE" dirty="0" smtClean="0"/>
              <a:t>“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ha-</a:t>
            </a:r>
            <a:r>
              <a:rPr lang="de-DE" dirty="0" err="1" smtClean="0"/>
              <a:t>nge</a:t>
            </a:r>
            <a:r>
              <a:rPr lang="de-DE" dirty="0" smtClean="0"/>
              <a:t>-Verbstamm</a:t>
            </a:r>
          </a:p>
          <a:p>
            <a:pPr>
              <a:buNone/>
            </a:pPr>
            <a:r>
              <a:rPr lang="de-DE" dirty="0" err="1"/>
              <a:t>h</a:t>
            </a:r>
            <a:r>
              <a:rPr lang="de-DE" dirty="0" err="1" smtClean="0"/>
              <a:t>angekuja</a:t>
            </a:r>
            <a:r>
              <a:rPr lang="de-DE" dirty="0" smtClean="0"/>
              <a:t> „sollte er nicht kommen/falls er nicht kommt“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-</a:t>
            </a:r>
            <a:r>
              <a:rPr lang="de-DE" dirty="0" err="1" smtClean="0"/>
              <a:t>ngali</a:t>
            </a:r>
            <a:r>
              <a:rPr lang="de-DE" dirty="0" smtClean="0"/>
              <a:t>-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Sprecher hält den Eintritt der Bedingung für </a:t>
            </a:r>
            <a:r>
              <a:rPr lang="de-DE" u="sng" dirty="0"/>
              <a:t>nicht</a:t>
            </a:r>
            <a:r>
              <a:rPr lang="de-DE" dirty="0"/>
              <a:t> </a:t>
            </a:r>
            <a:r>
              <a:rPr lang="de-DE" dirty="0" smtClean="0"/>
              <a:t>möglich</a:t>
            </a:r>
          </a:p>
          <a:p>
            <a:endParaRPr lang="de-DE" dirty="0"/>
          </a:p>
          <a:p>
            <a:r>
              <a:rPr lang="de-DE" dirty="0" smtClean="0"/>
              <a:t>Kann mit „</a:t>
            </a:r>
            <a:r>
              <a:rPr lang="de-DE" dirty="0" err="1" smtClean="0"/>
              <a:t>kama</a:t>
            </a:r>
            <a:r>
              <a:rPr lang="de-DE" dirty="0" smtClean="0"/>
              <a:t>“ (falls, wenn ) eingeleitet werden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6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41824">
                <a:tc>
                  <a:txBody>
                    <a:bodyPr/>
                    <a:lstStyle/>
                    <a:p>
                      <a:r>
                        <a:rPr lang="de-DE" dirty="0" smtClean="0"/>
                        <a:t>Swahili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de-DE" dirty="0"/>
                    </a:p>
                  </a:txBody>
                  <a:tcPr/>
                </a:tc>
              </a:tr>
              <a:tr h="941824">
                <a:tc>
                  <a:txBody>
                    <a:bodyPr/>
                    <a:lstStyle/>
                    <a:p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ngali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nyesha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ngali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mazao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Wenn es geregnet hätte, hätte wir eine Ernte erhalten.</a:t>
                      </a:r>
                      <a:endParaRPr lang="de-DE" sz="2000" dirty="0"/>
                    </a:p>
                  </a:txBody>
                  <a:tcPr/>
                </a:tc>
              </a:tr>
              <a:tr h="941824"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(Kama)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ngali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jaribu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</a:t>
                      </a:r>
                      <a:r>
                        <a:rPr lang="de-DE" sz="20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ngali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maliza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kazi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upesi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Wenn ich es versucht hätte, hätte ich die Arbeit schnell beendet</a:t>
                      </a:r>
                      <a:endParaRPr lang="de-DE" sz="2000" dirty="0"/>
                    </a:p>
                  </a:txBody>
                  <a:tcPr/>
                </a:tc>
              </a:tr>
              <a:tr h="941824">
                <a:tc>
                  <a:txBody>
                    <a:bodyPr/>
                    <a:lstStyle/>
                    <a:p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Ungalijifunza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bidii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ungaliweza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kusema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Kiswahili </a:t>
                      </a:r>
                      <a:r>
                        <a:rPr lang="de-DE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leo</a:t>
                      </a: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Hättest du eifrig gelernt, könntest du heute Swahili sprechen</a:t>
                      </a:r>
                      <a:endParaRPr lang="de-DE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Verneinung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-si- </a:t>
            </a:r>
            <a:endParaRPr lang="de-DE" dirty="0" smtClean="0"/>
          </a:p>
          <a:p>
            <a:pPr>
              <a:buNone/>
            </a:pPr>
            <a:r>
              <a:rPr lang="de-DE" dirty="0" err="1" smtClean="0"/>
              <a:t>asingalikuja</a:t>
            </a:r>
            <a:r>
              <a:rPr lang="de-DE" dirty="0" smtClean="0"/>
              <a:t>  </a:t>
            </a:r>
            <a:r>
              <a:rPr lang="de-DE" dirty="0"/>
              <a:t>„wenn er nicht gekommen wäre</a:t>
            </a:r>
            <a:r>
              <a:rPr lang="de-DE" dirty="0" smtClean="0"/>
              <a:t>“</a:t>
            </a:r>
          </a:p>
          <a:p>
            <a:pPr>
              <a:buNone/>
            </a:pPr>
            <a:endParaRPr lang="de-DE" dirty="0"/>
          </a:p>
          <a:p>
            <a:r>
              <a:rPr lang="de-DE" dirty="0"/>
              <a:t>ha-</a:t>
            </a:r>
            <a:r>
              <a:rPr lang="de-DE" dirty="0" err="1"/>
              <a:t>ngali</a:t>
            </a:r>
            <a:r>
              <a:rPr lang="de-DE" dirty="0"/>
              <a:t>-Verbstamm </a:t>
            </a:r>
            <a:endParaRPr lang="de-DE" dirty="0" smtClean="0"/>
          </a:p>
          <a:p>
            <a:pPr>
              <a:buNone/>
            </a:pPr>
            <a:r>
              <a:rPr lang="de-DE" dirty="0" err="1" smtClean="0"/>
              <a:t>hangalikuja</a:t>
            </a:r>
            <a:r>
              <a:rPr lang="de-DE" dirty="0" smtClean="0"/>
              <a:t>  „wenn er nicht gekommen wäre“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Bildschirmpräsentation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Larissa-Design</vt:lpstr>
      <vt:lpstr>Konditionalsätze</vt:lpstr>
      <vt:lpstr>-nge-</vt:lpstr>
      <vt:lpstr>Beispiele</vt:lpstr>
      <vt:lpstr>Verneinung</vt:lpstr>
      <vt:lpstr>-ngali-</vt:lpstr>
      <vt:lpstr>Beispiele</vt:lpstr>
      <vt:lpstr>Verneinung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Konditionalsätze</dc:title>
  <dc:creator>Clarissa</dc:creator>
  <cp:lastModifiedBy>Clarissa</cp:lastModifiedBy>
  <cp:revision>5</cp:revision>
  <dcterms:created xsi:type="dcterms:W3CDTF">2020-05-17T14:01:36Z</dcterms:created>
  <dcterms:modified xsi:type="dcterms:W3CDTF">2020-05-18T08:21:54Z</dcterms:modified>
</cp:coreProperties>
</file>