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FF7CB-C8C6-47B4-8831-25A68E1B109B}" type="datetimeFigureOut">
              <a:rPr lang="de-DE" smtClean="0"/>
              <a:pPr/>
              <a:t>07.01.2024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6EF8-5C4A-442A-964D-F93A1D10A3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FF7CB-C8C6-47B4-8831-25A68E1B109B}" type="datetimeFigureOut">
              <a:rPr lang="de-DE" smtClean="0"/>
              <a:pPr/>
              <a:t>07.01.2024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6EF8-5C4A-442A-964D-F93A1D10A3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FF7CB-C8C6-47B4-8831-25A68E1B109B}" type="datetimeFigureOut">
              <a:rPr lang="de-DE" smtClean="0"/>
              <a:pPr/>
              <a:t>07.01.2024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6EF8-5C4A-442A-964D-F93A1D10A3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FF7CB-C8C6-47B4-8831-25A68E1B109B}" type="datetimeFigureOut">
              <a:rPr lang="de-DE" smtClean="0"/>
              <a:pPr/>
              <a:t>07.01.2024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6EF8-5C4A-442A-964D-F93A1D10A3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FF7CB-C8C6-47B4-8831-25A68E1B109B}" type="datetimeFigureOut">
              <a:rPr lang="de-DE" smtClean="0"/>
              <a:pPr/>
              <a:t>07.01.2024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6EF8-5C4A-442A-964D-F93A1D10A3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FF7CB-C8C6-47B4-8831-25A68E1B109B}" type="datetimeFigureOut">
              <a:rPr lang="de-DE" smtClean="0"/>
              <a:pPr/>
              <a:t>07.01.2024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6EF8-5C4A-442A-964D-F93A1D10A3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FF7CB-C8C6-47B4-8831-25A68E1B109B}" type="datetimeFigureOut">
              <a:rPr lang="de-DE" smtClean="0"/>
              <a:pPr/>
              <a:t>07.01.2024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6EF8-5C4A-442A-964D-F93A1D10A3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FF7CB-C8C6-47B4-8831-25A68E1B109B}" type="datetimeFigureOut">
              <a:rPr lang="de-DE" smtClean="0"/>
              <a:pPr/>
              <a:t>07.01.2024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6EF8-5C4A-442A-964D-F93A1D10A3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FF7CB-C8C6-47B4-8831-25A68E1B109B}" type="datetimeFigureOut">
              <a:rPr lang="de-DE" smtClean="0"/>
              <a:pPr/>
              <a:t>07.01.2024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6EF8-5C4A-442A-964D-F93A1D10A3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FF7CB-C8C6-47B4-8831-25A68E1B109B}" type="datetimeFigureOut">
              <a:rPr lang="de-DE" smtClean="0"/>
              <a:pPr/>
              <a:t>07.01.2024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6EF8-5C4A-442A-964D-F93A1D10A3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FF7CB-C8C6-47B4-8831-25A68E1B109B}" type="datetimeFigureOut">
              <a:rPr lang="de-DE" smtClean="0"/>
              <a:pPr/>
              <a:t>07.01.2024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36EF8-5C4A-442A-964D-F93A1D10A3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FF7CB-C8C6-47B4-8831-25A68E1B109B}" type="datetimeFigureOut">
              <a:rPr lang="de-DE" smtClean="0"/>
              <a:pPr/>
              <a:t>07.01.2024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36EF8-5C4A-442A-964D-F93A1D10A3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JI/MA-KLASSE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Klasse 5/6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Nomina und Klassenpräfixe (</a:t>
            </a:r>
            <a:r>
              <a:rPr lang="de-DE" dirty="0" err="1"/>
              <a:t>ji</a:t>
            </a:r>
            <a:r>
              <a:rPr lang="de-DE" dirty="0"/>
              <a:t>/</a:t>
            </a:r>
            <a:r>
              <a:rPr lang="de-DE" dirty="0" err="1"/>
              <a:t>ma</a:t>
            </a:r>
            <a:r>
              <a:rPr lang="de-DE" dirty="0"/>
              <a:t>)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737244"/>
              </p:ext>
            </p:extLst>
          </p:nvPr>
        </p:nvGraphicFramePr>
        <p:xfrm>
          <a:off x="457200" y="1600200"/>
          <a:ext cx="8229600" cy="3758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7621">
                <a:tc>
                  <a:txBody>
                    <a:bodyPr/>
                    <a:lstStyle/>
                    <a:p>
                      <a:r>
                        <a:rPr lang="de-DE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Übersetzung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621">
                <a:tc>
                  <a:txBody>
                    <a:bodyPr/>
                    <a:lstStyle/>
                    <a:p>
                      <a:r>
                        <a:rPr lang="sw-KE" noProof="0" dirty="0"/>
                        <a:t>jiwe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w-KE" noProof="0" dirty="0"/>
                        <a:t>mawe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Stein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621">
                <a:tc>
                  <a:txBody>
                    <a:bodyPr/>
                    <a:lstStyle/>
                    <a:p>
                      <a:r>
                        <a:rPr lang="sw-KE" noProof="0" dirty="0"/>
                        <a:t>jicho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w-KE" noProof="0" dirty="0"/>
                        <a:t>macho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Auge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621">
                <a:tc>
                  <a:txBody>
                    <a:bodyPr/>
                    <a:lstStyle/>
                    <a:p>
                      <a:r>
                        <a:rPr lang="sw-KE" noProof="0" dirty="0"/>
                        <a:t>jambo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w-KE" noProof="0" dirty="0"/>
                        <a:t>mambo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Angelegenheit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621">
                <a:tc>
                  <a:txBody>
                    <a:bodyPr/>
                    <a:lstStyle/>
                    <a:p>
                      <a:r>
                        <a:rPr lang="sw-KE" noProof="0" dirty="0"/>
                        <a:t>jiko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w-KE" noProof="0" dirty="0"/>
                        <a:t>majiko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Küche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621">
                <a:tc>
                  <a:txBody>
                    <a:bodyPr/>
                    <a:lstStyle/>
                    <a:p>
                      <a:r>
                        <a:rPr lang="sw-KE" noProof="0" dirty="0"/>
                        <a:t>jiko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w-KE" noProof="0" dirty="0"/>
                        <a:t>meko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Herd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621">
                <a:tc>
                  <a:txBody>
                    <a:bodyPr/>
                    <a:lstStyle/>
                    <a:p>
                      <a:r>
                        <a:rPr lang="sw-KE" noProof="0" dirty="0"/>
                        <a:t>jino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w-KE" noProof="0" dirty="0"/>
                        <a:t>meno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Zahn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621">
                <a:tc>
                  <a:txBody>
                    <a:bodyPr/>
                    <a:lstStyle/>
                    <a:p>
                      <a:r>
                        <a:rPr lang="sw-KE" noProof="0" dirty="0"/>
                        <a:t>duka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w-KE" noProof="0" dirty="0"/>
                        <a:t>maduka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Laden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621">
                <a:tc>
                  <a:txBody>
                    <a:bodyPr/>
                    <a:lstStyle/>
                    <a:p>
                      <a:r>
                        <a:rPr lang="sw-KE" noProof="0" dirty="0"/>
                        <a:t>gari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w-KE" noProof="0" dirty="0"/>
                        <a:t>magari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Wagen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14695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Adjektive (j(i)-,</a:t>
            </a:r>
            <a:r>
              <a:rPr lang="de-DE" dirty="0" err="1"/>
              <a:t>ma</a:t>
            </a:r>
            <a:r>
              <a:rPr lang="de-DE" dirty="0"/>
              <a:t>-)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  <a:p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892767"/>
              </p:ext>
            </p:extLst>
          </p:nvPr>
        </p:nvGraphicFramePr>
        <p:xfrm>
          <a:off x="785786" y="2071678"/>
          <a:ext cx="7786743" cy="2723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5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5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4715">
                <a:tc>
                  <a:txBody>
                    <a:bodyPr/>
                    <a:lstStyle/>
                    <a:p>
                      <a:r>
                        <a:rPr lang="de-DE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Übersetzung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715">
                <a:tc>
                  <a:txBody>
                    <a:bodyPr/>
                    <a:lstStyle/>
                    <a:p>
                      <a:r>
                        <a:rPr lang="de-DE" dirty="0" err="1"/>
                        <a:t>jiwe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kubwa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baseline="0" dirty="0" err="1"/>
                        <a:t>mawe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makubwa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Ein</a:t>
                      </a:r>
                      <a:r>
                        <a:rPr lang="de-DE" baseline="0" dirty="0"/>
                        <a:t> großer Stein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715">
                <a:tc>
                  <a:txBody>
                    <a:bodyPr/>
                    <a:lstStyle/>
                    <a:p>
                      <a:r>
                        <a:rPr lang="de-DE" dirty="0" err="1"/>
                        <a:t>duka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jipya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maduka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mapya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Ein neuer Laden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715">
                <a:tc>
                  <a:txBody>
                    <a:bodyPr/>
                    <a:lstStyle/>
                    <a:p>
                      <a:r>
                        <a:rPr lang="de-DE" baseline="0" dirty="0" err="1"/>
                        <a:t>gari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jeusi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magari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meusi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Ein schwarzer</a:t>
                      </a:r>
                      <a:r>
                        <a:rPr lang="de-DE" baseline="0" dirty="0"/>
                        <a:t> Wagen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715">
                <a:tc>
                  <a:txBody>
                    <a:bodyPr/>
                    <a:lstStyle/>
                    <a:p>
                      <a:r>
                        <a:rPr lang="de-DE" dirty="0" err="1"/>
                        <a:t>tunda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jingine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matunda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mengine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Ein</a:t>
                      </a:r>
                      <a:r>
                        <a:rPr lang="de-DE" baseline="0" dirty="0"/>
                        <a:t>e andere Frucht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Lokales Sein/Verben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045041"/>
              </p:ext>
            </p:extLst>
          </p:nvPr>
        </p:nvGraphicFramePr>
        <p:xfrm>
          <a:off x="428596" y="2357430"/>
          <a:ext cx="8229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Übersetzung (</a:t>
                      </a:r>
                      <a:r>
                        <a:rPr lang="de-DE" dirty="0" err="1"/>
                        <a:t>Sg</a:t>
                      </a:r>
                      <a:r>
                        <a:rPr lang="de-DE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aseline="0" dirty="0"/>
                        <a:t>Duka </a:t>
                      </a:r>
                      <a:r>
                        <a:rPr lang="de-DE" baseline="0" dirty="0" err="1"/>
                        <a:t>liko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wapi</a:t>
                      </a:r>
                      <a:r>
                        <a:rPr lang="de-DE" baseline="0" dirty="0"/>
                        <a:t>?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aseline="0" dirty="0" err="1"/>
                        <a:t>Maduka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yako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wapi</a:t>
                      </a:r>
                      <a:r>
                        <a:rPr lang="de-DE" baseline="0" dirty="0"/>
                        <a:t>?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Wo ist</a:t>
                      </a:r>
                      <a:r>
                        <a:rPr lang="de-DE" baseline="0" dirty="0"/>
                        <a:t> der Laden?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Kanisa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limebomoka</a:t>
                      </a:r>
                      <a:r>
                        <a:rPr lang="de-DE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Makanisa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yamebomoka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Die Kirche ist zerstört worden.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Genitiv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041692"/>
              </p:ext>
            </p:extLst>
          </p:nvPr>
        </p:nvGraphicFramePr>
        <p:xfrm>
          <a:off x="428596" y="235743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Übersetzung (</a:t>
                      </a:r>
                      <a:r>
                        <a:rPr lang="de-DE" dirty="0" err="1"/>
                        <a:t>Sg</a:t>
                      </a:r>
                      <a:r>
                        <a:rPr lang="de-DE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Duka </a:t>
                      </a:r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la</a:t>
                      </a:r>
                      <a:r>
                        <a:rPr lang="de-DE" dirty="0"/>
                        <a:t> Halima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Maduka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>
                          <a:solidFill>
                            <a:srgbClr val="FF0000"/>
                          </a:solidFill>
                        </a:rPr>
                        <a:t>ya</a:t>
                      </a:r>
                      <a:r>
                        <a:rPr lang="de-DE" baseline="0" dirty="0"/>
                        <a:t> Halima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Halimas Laden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Gari la Asma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Magari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ya</a:t>
                      </a:r>
                      <a:r>
                        <a:rPr lang="de-DE" dirty="0"/>
                        <a:t> Asma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Asmas Wagen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Bildschirmpräsentation (4:3)</PresentationFormat>
  <Paragraphs>68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Calibri</vt:lpstr>
      <vt:lpstr>Larissa-Design</vt:lpstr>
      <vt:lpstr>JI/MA-KLASSE</vt:lpstr>
      <vt:lpstr>Nomina und Klassenpräfixe (ji/ma)</vt:lpstr>
      <vt:lpstr>Adjektive (j(i)-,ma-)</vt:lpstr>
      <vt:lpstr>Lokales Sein/Verben</vt:lpstr>
      <vt:lpstr>Genitiv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U-KLASSE</dc:title>
  <dc:creator>Clarissa</dc:creator>
  <cp:lastModifiedBy>Clarissa Eck</cp:lastModifiedBy>
  <cp:revision>33</cp:revision>
  <dcterms:created xsi:type="dcterms:W3CDTF">2018-04-10T11:05:13Z</dcterms:created>
  <dcterms:modified xsi:type="dcterms:W3CDTF">2024-01-07T14:15:17Z</dcterms:modified>
</cp:coreProperties>
</file>