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C1FEF-FDDF-4843-B1EB-4B97D3C17D5F}" type="datetimeFigureOut">
              <a:rPr lang="de-DE" smtClean="0"/>
              <a:pPr/>
              <a:t>15.06.2020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39561-F829-4AE6-8C91-D85370496EC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Fernweisendes Demonstrativpronomen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Bestandteile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Pronominalkonkordant (Marker vor –</a:t>
            </a:r>
            <a:r>
              <a:rPr lang="de-DE" dirty="0" err="1" smtClean="0"/>
              <a:t>ko</a:t>
            </a:r>
            <a:r>
              <a:rPr lang="de-DE" dirty="0" smtClean="0"/>
              <a:t>)</a:t>
            </a:r>
          </a:p>
          <a:p>
            <a:r>
              <a:rPr lang="de-DE" dirty="0" smtClean="0"/>
              <a:t>-le</a:t>
            </a:r>
          </a:p>
          <a:p>
            <a:endParaRPr lang="de-DE" dirty="0" smtClean="0"/>
          </a:p>
          <a:p>
            <a:r>
              <a:rPr lang="de-DE" dirty="0" smtClean="0"/>
              <a:t>Beispiele: </a:t>
            </a:r>
          </a:p>
          <a:p>
            <a:pPr lvl="2">
              <a:buNone/>
            </a:pPr>
            <a:r>
              <a:rPr lang="de-DE" dirty="0" smtClean="0"/>
              <a:t>1/2  </a:t>
            </a:r>
            <a:r>
              <a:rPr lang="de-DE" dirty="0" err="1" smtClean="0"/>
              <a:t>yule</a:t>
            </a:r>
            <a:r>
              <a:rPr lang="de-DE" dirty="0" smtClean="0"/>
              <a:t> / </a:t>
            </a:r>
            <a:r>
              <a:rPr lang="de-DE" dirty="0" err="1" smtClean="0"/>
              <a:t>wale</a:t>
            </a:r>
            <a:endParaRPr lang="de-DE" dirty="0" smtClean="0"/>
          </a:p>
          <a:p>
            <a:pPr lvl="2">
              <a:buNone/>
            </a:pPr>
            <a:r>
              <a:rPr lang="de-DE" dirty="0" smtClean="0"/>
              <a:t>3/4  </a:t>
            </a:r>
            <a:r>
              <a:rPr lang="de-DE" dirty="0" err="1" smtClean="0"/>
              <a:t>ule</a:t>
            </a:r>
            <a:r>
              <a:rPr lang="de-DE" dirty="0" smtClean="0"/>
              <a:t> / </a:t>
            </a:r>
            <a:r>
              <a:rPr lang="de-DE" dirty="0" err="1" smtClean="0"/>
              <a:t>ile</a:t>
            </a:r>
            <a:endParaRPr lang="de-DE" dirty="0" smtClean="0"/>
          </a:p>
          <a:p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Pronominalkonkordanten 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Klassen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1/2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err="1" smtClean="0"/>
                        <a:t>yu</a:t>
                      </a:r>
                      <a:r>
                        <a:rPr lang="de-DE" b="1" dirty="0" smtClean="0"/>
                        <a:t>- / </a:t>
                      </a:r>
                      <a:r>
                        <a:rPr lang="de-DE" b="1" dirty="0" err="1" smtClean="0"/>
                        <a:t>wa</a:t>
                      </a:r>
                      <a:r>
                        <a:rPr lang="de-DE" b="1" dirty="0" smtClean="0"/>
                        <a:t>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3/4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u- /</a:t>
                      </a:r>
                      <a:r>
                        <a:rPr lang="de-DE" b="1" baseline="0" dirty="0" smtClean="0"/>
                        <a:t> i-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5/6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err="1" smtClean="0"/>
                        <a:t>li</a:t>
                      </a:r>
                      <a:r>
                        <a:rPr lang="de-DE" b="1" dirty="0" smtClean="0"/>
                        <a:t>- / </a:t>
                      </a:r>
                      <a:r>
                        <a:rPr lang="de-DE" b="1" dirty="0" err="1" smtClean="0"/>
                        <a:t>ya</a:t>
                      </a:r>
                      <a:r>
                        <a:rPr lang="de-DE" b="1" dirty="0" smtClean="0"/>
                        <a:t>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7/8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err="1" smtClean="0"/>
                        <a:t>ki</a:t>
                      </a:r>
                      <a:r>
                        <a:rPr lang="de-DE" b="1" dirty="0" smtClean="0"/>
                        <a:t>-</a:t>
                      </a:r>
                      <a:r>
                        <a:rPr lang="de-DE" b="1" baseline="0" dirty="0" smtClean="0"/>
                        <a:t> / </a:t>
                      </a:r>
                      <a:r>
                        <a:rPr lang="de-DE" b="1" baseline="0" dirty="0" err="1" smtClean="0"/>
                        <a:t>vi</a:t>
                      </a:r>
                      <a:r>
                        <a:rPr lang="de-DE" b="1" baseline="0" dirty="0" smtClean="0"/>
                        <a:t>- 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9/10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i- / </a:t>
                      </a:r>
                      <a:r>
                        <a:rPr lang="de-DE" b="1" dirty="0" err="1" smtClean="0"/>
                        <a:t>zi</a:t>
                      </a:r>
                      <a:r>
                        <a:rPr lang="de-DE" b="1" dirty="0" smtClean="0"/>
                        <a:t>-</a:t>
                      </a:r>
                      <a:endParaRPr lang="de-DE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u-</a:t>
                      </a:r>
                      <a:endParaRPr lang="de-DE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 smtClean="0"/>
              <a:t>Watoto</a:t>
            </a:r>
            <a:r>
              <a:rPr lang="de-DE" dirty="0" smtClean="0"/>
              <a:t> </a:t>
            </a:r>
            <a:r>
              <a:rPr lang="de-DE" dirty="0" err="1" smtClean="0"/>
              <a:t>wale</a:t>
            </a:r>
            <a:r>
              <a:rPr lang="de-DE" dirty="0" smtClean="0"/>
              <a:t>  (Jene Kinder)</a:t>
            </a:r>
          </a:p>
          <a:p>
            <a:r>
              <a:rPr lang="de-DE" dirty="0" err="1" smtClean="0"/>
              <a:t>Vitanda</a:t>
            </a:r>
            <a:r>
              <a:rPr lang="de-DE" dirty="0" smtClean="0"/>
              <a:t> </a:t>
            </a:r>
            <a:r>
              <a:rPr lang="de-DE" dirty="0" err="1" smtClean="0"/>
              <a:t>vile</a:t>
            </a:r>
            <a:r>
              <a:rPr lang="de-DE" dirty="0" smtClean="0"/>
              <a:t>  (Jene Betten)</a:t>
            </a:r>
          </a:p>
          <a:p>
            <a:r>
              <a:rPr lang="de-DE" dirty="0" err="1" smtClean="0"/>
              <a:t>Chai</a:t>
            </a:r>
            <a:r>
              <a:rPr lang="de-DE" dirty="0" smtClean="0"/>
              <a:t> </a:t>
            </a:r>
            <a:r>
              <a:rPr lang="de-DE" dirty="0" err="1" smtClean="0"/>
              <a:t>ile</a:t>
            </a:r>
            <a:r>
              <a:rPr lang="de-DE" dirty="0" smtClean="0"/>
              <a:t> (Jener Tee)</a:t>
            </a:r>
          </a:p>
          <a:p>
            <a:r>
              <a:rPr lang="de-DE" smtClean="0"/>
              <a:t>Mawe </a:t>
            </a:r>
            <a:r>
              <a:rPr lang="de-DE" dirty="0" err="1" smtClean="0"/>
              <a:t>yale</a:t>
            </a:r>
            <a:r>
              <a:rPr lang="de-DE" dirty="0" smtClean="0"/>
              <a:t> (Jene Steine)</a:t>
            </a:r>
          </a:p>
          <a:p>
            <a:endParaRPr lang="de-DE" dirty="0" smtClean="0"/>
          </a:p>
          <a:p>
            <a:r>
              <a:rPr lang="de-DE" dirty="0" smtClean="0"/>
              <a:t>Achtung:</a:t>
            </a:r>
          </a:p>
          <a:p>
            <a:r>
              <a:rPr lang="de-DE" dirty="0" smtClean="0"/>
              <a:t>Wale </a:t>
            </a:r>
            <a:r>
              <a:rPr lang="de-DE" dirty="0" err="1" smtClean="0"/>
              <a:t>watoto</a:t>
            </a:r>
            <a:r>
              <a:rPr lang="de-DE" dirty="0" smtClean="0"/>
              <a:t> </a:t>
            </a:r>
            <a:r>
              <a:rPr lang="de-DE" dirty="0" err="1" smtClean="0"/>
              <a:t>wanatazama</a:t>
            </a:r>
            <a:r>
              <a:rPr lang="de-DE" dirty="0" smtClean="0"/>
              <a:t> </a:t>
            </a:r>
            <a:r>
              <a:rPr lang="de-DE" dirty="0" err="1" smtClean="0"/>
              <a:t>wanyama</a:t>
            </a:r>
            <a:r>
              <a:rPr lang="de-DE" dirty="0" smtClean="0"/>
              <a:t>.</a:t>
            </a:r>
          </a:p>
          <a:p>
            <a:pPr>
              <a:buNone/>
            </a:pPr>
            <a:r>
              <a:rPr lang="de-DE" dirty="0" smtClean="0"/>
              <a:t>(Die Kinder betrachten (die) Tiere.)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Bildschirmpräsentation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Fernweisendes Demonstrativpronomen</vt:lpstr>
      <vt:lpstr>Bestandteile </vt:lpstr>
      <vt:lpstr>Pronominalkonkordanten </vt:lpstr>
      <vt:lpstr>Beispiele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Uhrzeit</dc:title>
  <dc:creator>Clarissa</dc:creator>
  <cp:lastModifiedBy>Clarissa</cp:lastModifiedBy>
  <cp:revision>7</cp:revision>
  <dcterms:created xsi:type="dcterms:W3CDTF">2020-05-24T17:20:35Z</dcterms:created>
  <dcterms:modified xsi:type="dcterms:W3CDTF">2020-06-15T10:37:36Z</dcterms:modified>
</cp:coreProperties>
</file>