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4660"/>
  </p:normalViewPr>
  <p:slideViewPr>
    <p:cSldViewPr snapToGrid="0">
      <p:cViewPr varScale="1">
        <p:scale>
          <a:sx n="73" d="100"/>
          <a:sy n="73" d="100"/>
        </p:scale>
        <p:origin x="82" y="6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A858E9-EEA5-BC98-6EBD-05F0825658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B24A896-358A-3953-8D36-271E709053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7DF5496-00A3-6AEF-7CB5-4250CD862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35D06-9C8E-4302-BA03-0FAC91963C0A}" type="datetimeFigureOut">
              <a:rPr lang="de-DE" smtClean="0"/>
              <a:t>14.05.2025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BA96258-797C-2EB9-7808-8DF6C9760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D1C06A2-7FE7-144C-9DA1-A092F7B86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BDF1-B577-40D1-A940-297E1A77D4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4490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1341AF-E4BC-18A1-196F-6143D26C7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D46A2A0-0E45-3C2B-B661-9E3787DA3C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B3CA68B-A976-3D63-9956-18D911A8A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35D06-9C8E-4302-BA03-0FAC91963C0A}" type="datetimeFigureOut">
              <a:rPr lang="de-DE" smtClean="0"/>
              <a:t>14.05.2025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025A92E-B8BF-0150-7983-D0ED86660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8B581F7-7252-52A7-0540-AA5F8ECFB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BDF1-B577-40D1-A940-297E1A77D4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2562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8CBCAF6A-DFBD-7F90-E372-D16FAFC21D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10E76D6-4788-7024-A654-243C5A7340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12E5BB1-6CD1-54FD-FC55-FA5A2EC0F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35D06-9C8E-4302-BA03-0FAC91963C0A}" type="datetimeFigureOut">
              <a:rPr lang="de-DE" smtClean="0"/>
              <a:t>14.05.2025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668870A-4C00-FF45-5FCA-E6675106E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E2E4C9B-85C2-D3EA-BBCC-76EBAD957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BDF1-B577-40D1-A940-297E1A77D4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4199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8DF946-9A13-CAB2-EB5B-D3C35342B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E21094A-7625-B2A7-6991-7B40E17751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3BA42E4-2F3F-CC45-8CD3-D409172DA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35D06-9C8E-4302-BA03-0FAC91963C0A}" type="datetimeFigureOut">
              <a:rPr lang="de-DE" smtClean="0"/>
              <a:t>14.05.2025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8F03816-08C4-7CF6-8E56-2D784A018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67664F6-1133-C95E-9310-DA4F86717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BDF1-B577-40D1-A940-297E1A77D4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6332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7929F3-9ABE-6639-2957-D14A150BA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6DA2C2C-6BC0-DE29-C979-17BDD95CA4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735EA2A-AD13-3436-251D-2CAAFFD2F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35D06-9C8E-4302-BA03-0FAC91963C0A}" type="datetimeFigureOut">
              <a:rPr lang="de-DE" smtClean="0"/>
              <a:t>14.05.2025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A6EEE60-2FFD-2456-1E84-359E8CCC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8701533-4A3B-3D02-4619-DFAE6BC41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BDF1-B577-40D1-A940-297E1A77D4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381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F5743B-7BD3-C17E-0498-E4A6701EC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A827840-0354-F3AC-23B6-EC9CECB0E0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1993034-4DD5-2244-1429-647E28FDEA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35F3B63-69BF-969A-622F-822F8A77C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35D06-9C8E-4302-BA03-0FAC91963C0A}" type="datetimeFigureOut">
              <a:rPr lang="de-DE" smtClean="0"/>
              <a:t>14.05.2025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368ECA7-8397-313D-9FA7-820888189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02B8A1D-A0C4-501B-7C95-184D350D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BDF1-B577-40D1-A940-297E1A77D4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0979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9329BC-596F-B0A8-BB77-8C26FB47B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5B952E3-BCFD-2AB4-C26C-EFACBA5E0D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F14805C-DA9B-F7D8-FC56-65D94CC3CC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F4BAB94-2844-608B-702F-916CF29B50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A6AEE49-B993-2AE3-A9F3-8DE6858F7F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3F99DF2-EAE9-1FB5-AC5E-E26B2AE49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35D06-9C8E-4302-BA03-0FAC91963C0A}" type="datetimeFigureOut">
              <a:rPr lang="de-DE" smtClean="0"/>
              <a:t>14.05.2025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CF9B5C8-55A7-D54E-8E56-D853AB1D3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48E8A85-DFFC-4D14-A1A1-FB37D7C4B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BDF1-B577-40D1-A940-297E1A77D4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1262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1780DF-237C-E68B-96DB-B4EF8CE36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240C9E7-FC0D-9BA9-41B7-4232D9E17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35D06-9C8E-4302-BA03-0FAC91963C0A}" type="datetimeFigureOut">
              <a:rPr lang="de-DE" smtClean="0"/>
              <a:t>14.05.2025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7F503B6-0980-AC27-3EFC-671BBB2BA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752E4BF-231C-6CEE-DCCF-8E5A30070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BDF1-B577-40D1-A940-297E1A77D4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8930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2A0FF61D-43A0-EA84-A443-00753128A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35D06-9C8E-4302-BA03-0FAC91963C0A}" type="datetimeFigureOut">
              <a:rPr lang="de-DE" smtClean="0"/>
              <a:t>14.05.2025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E104D11-945B-E098-A5C5-1D9732BA5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34F2512-B04F-F108-507F-6C495EC15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BDF1-B577-40D1-A940-297E1A77D4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8332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D6432C-E16F-DF2D-760F-6B7515CC2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A997B4E-19A3-DFC3-52A9-EE231CC6DD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41AC5CA-0BC3-4C3B-E2C0-0573159CBB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459CC9F-CCFA-C8D1-4867-8DB4AD54F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35D06-9C8E-4302-BA03-0FAC91963C0A}" type="datetimeFigureOut">
              <a:rPr lang="de-DE" smtClean="0"/>
              <a:t>14.05.2025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9E92C8F-F74F-E147-D94E-21008AD6F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2EF54A4-2B4B-5F77-02EE-7809218D0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BDF1-B577-40D1-A940-297E1A77D4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7949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AD0682-BB9D-0F11-AA6C-A78436577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A01E97E-A0D9-1A1C-3007-C8B7602B60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BC3A60D-AE6F-4173-19F4-904C757911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AF3E296-EC81-105B-4B88-0844809E6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35D06-9C8E-4302-BA03-0FAC91963C0A}" type="datetimeFigureOut">
              <a:rPr lang="de-DE" smtClean="0"/>
              <a:t>14.05.2025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1D932AF-2BD4-84F1-8948-583EDC7FE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2E7E67F-2270-8ED3-B692-2804F5DF7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7BDF1-B577-40D1-A940-297E1A77D4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8757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76A91C4-FA76-B172-9042-BE9F68365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1FE28C6-FABF-67A1-66E0-1EE6F6C7DE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52293A8-C4B3-E7DD-96A5-A5BD19ACA9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B35D06-9C8E-4302-BA03-0FAC91963C0A}" type="datetimeFigureOut">
              <a:rPr lang="de-DE" smtClean="0"/>
              <a:t>14.05.2025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D17AFBE-6D55-AC16-2764-02F75C593F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281A3A4-9137-2E9D-E206-B9E953B6AB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D7BDF1-B577-40D1-A940-297E1A77D4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1073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C629E52D-96A8-98D2-592A-D1547CA771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7658" y="0"/>
            <a:ext cx="4759469" cy="6858000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C906B707-59BB-5EEA-98A8-34A5953342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47674" y="0"/>
            <a:ext cx="466713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232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0C06609B-EF02-6D18-D5E9-E9546BB8DC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1943" y="409153"/>
            <a:ext cx="5468113" cy="6039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175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E67A76F4-B78A-5521-AEEB-1CB09CC413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621" y="105103"/>
            <a:ext cx="4402964" cy="6858000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90A5C717-60DD-8048-E057-6103021E3E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05103"/>
            <a:ext cx="437451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918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BA7A5BE9-4BB5-E45A-EE5E-4B4923AF24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1914" y="0"/>
            <a:ext cx="514817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2105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Breitbild</PresentationFormat>
  <Paragraphs>0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Eck, Clarissa</dc:creator>
  <cp:lastModifiedBy>Eck, Clarissa</cp:lastModifiedBy>
  <cp:revision>1</cp:revision>
  <dcterms:created xsi:type="dcterms:W3CDTF">2025-05-14T16:30:53Z</dcterms:created>
  <dcterms:modified xsi:type="dcterms:W3CDTF">2025-05-14T16:35:56Z</dcterms:modified>
</cp:coreProperties>
</file>