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howSpecialPlsOnTitleSld="0" strictFirstAndLastChars="0" saveSubsetFonts="1">
  <p:sldMasterIdLst>
    <p:sldMasterId id="2147483648" r:id="rId1"/>
  </p:sldMasterIdLst>
  <p:notesMasterIdLst>
    <p:notesMasterId r:id="rId72"/>
  </p:notesMasterIdLst>
  <p:handoutMasterIdLst>
    <p:handoutMasterId r:id="rId73"/>
  </p:handoutMasterIdLst>
  <p:sldIdLst>
    <p:sldId id="264" r:id="rId2"/>
    <p:sldId id="281" r:id="rId3"/>
    <p:sldId id="265" r:id="rId4"/>
    <p:sldId id="270" r:id="rId5"/>
    <p:sldId id="272" r:id="rId6"/>
    <p:sldId id="287" r:id="rId7"/>
    <p:sldId id="288" r:id="rId8"/>
    <p:sldId id="273" r:id="rId9"/>
    <p:sldId id="274" r:id="rId10"/>
    <p:sldId id="275" r:id="rId11"/>
    <p:sldId id="282" r:id="rId12"/>
    <p:sldId id="283" r:id="rId13"/>
    <p:sldId id="276" r:id="rId14"/>
    <p:sldId id="284" r:id="rId15"/>
    <p:sldId id="285" r:id="rId16"/>
    <p:sldId id="286" r:id="rId17"/>
    <p:sldId id="278" r:id="rId18"/>
    <p:sldId id="290" r:id="rId19"/>
    <p:sldId id="279" r:id="rId20"/>
    <p:sldId id="289" r:id="rId21"/>
    <p:sldId id="280" r:id="rId22"/>
    <p:sldId id="256" r:id="rId23"/>
    <p:sldId id="291" r:id="rId24"/>
    <p:sldId id="257" r:id="rId25"/>
    <p:sldId id="258" r:id="rId26"/>
    <p:sldId id="259" r:id="rId27"/>
    <p:sldId id="261" r:id="rId28"/>
    <p:sldId id="262" r:id="rId29"/>
    <p:sldId id="263" r:id="rId30"/>
    <p:sldId id="292" r:id="rId31"/>
    <p:sldId id="293" r:id="rId32"/>
    <p:sldId id="294" r:id="rId33"/>
    <p:sldId id="295" r:id="rId34"/>
    <p:sldId id="268" r:id="rId35"/>
    <p:sldId id="269"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271" r:id="rId65"/>
    <p:sldId id="324" r:id="rId66"/>
    <p:sldId id="325" r:id="rId67"/>
    <p:sldId id="326" r:id="rId68"/>
    <p:sldId id="327" r:id="rId69"/>
    <p:sldId id="329" r:id="rId70"/>
    <p:sldId id="328" r:id="rId71"/>
  </p:sldIdLst>
  <p:sldSz cx="12192000" cy="6858000"/>
  <p:notesSz cx="6797675" cy="9926638"/>
  <p:defaultTextStyle>
    <a:defPPr>
      <a:defRPr lang="de-DE"/>
    </a:defPPr>
    <a:lvl1pPr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marL="2286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4572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6858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914400" algn="l" rtl="0" eaLnBrk="0" fontAlgn="base" hangingPunct="0">
      <a:spcBef>
        <a:spcPct val="0"/>
      </a:spcBef>
      <a:spcAft>
        <a:spcPct val="0"/>
      </a:spcAft>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1143000" algn="l" defTabSz="4572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1371600" algn="l" defTabSz="4572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600200" algn="l" defTabSz="4572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algn="l" defTabSz="457200" rtl="0" eaLnBrk="1" latinLnBrk="0" hangingPunct="1">
      <a:defRPr sz="14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p:defaultTextStyle>
  <p:extLst>
    <p:ext uri="{EFAFB233-063F-42B5-8137-9DF3F51BA10A}">
      <p15:sldGuideLst xmlns:p15="http://schemas.microsoft.com/office/powerpoint/2012/main">
        <p15:guide id="2" pos="3840" userDrawn="1">
          <p15:clr>
            <a:srgbClr val="A4A3A4"/>
          </p15:clr>
        </p15:guide>
        <p15:guide id="4" pos="30" userDrawn="1">
          <p15:clr>
            <a:srgbClr val="A4A3A4"/>
          </p15:clr>
        </p15:guide>
        <p15:guide id="5" orient="horz" pos="220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8F"/>
    <a:srgbClr val="000000"/>
    <a:srgbClr val="FFFFFF"/>
    <a:srgbClr val="FADFCB"/>
    <a:srgbClr val="006600"/>
    <a:srgbClr val="000066"/>
    <a:srgbClr val="D9D9D9"/>
    <a:srgbClr val="C8D4E2"/>
    <a:srgbClr val="C8D4D8"/>
    <a:srgbClr val="D2E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6" autoAdjust="0"/>
    <p:restoredTop sz="79179" autoAdjust="0"/>
  </p:normalViewPr>
  <p:slideViewPr>
    <p:cSldViewPr>
      <p:cViewPr varScale="1">
        <p:scale>
          <a:sx n="89" d="100"/>
          <a:sy n="89" d="100"/>
        </p:scale>
        <p:origin x="1884" y="90"/>
      </p:cViewPr>
      <p:guideLst>
        <p:guide pos="3840"/>
        <p:guide pos="30"/>
        <p:guide orient="horz" pos="2205"/>
      </p:guideLst>
    </p:cSldViewPr>
  </p:slideViewPr>
  <p:outlineViewPr>
    <p:cViewPr>
      <p:scale>
        <a:sx n="33" d="100"/>
        <a:sy n="33" d="100"/>
      </p:scale>
      <p:origin x="0" y="0"/>
    </p:cViewPr>
  </p:outlineViewPr>
  <p:notesTextViewPr>
    <p:cViewPr>
      <p:scale>
        <a:sx n="3" d="2"/>
        <a:sy n="3" d="2"/>
      </p:scale>
      <p:origin x="0" y="0"/>
    </p:cViewPr>
  </p:notesTextViewPr>
  <p:sorterViewPr>
    <p:cViewPr>
      <p:scale>
        <a:sx n="170" d="100"/>
        <a:sy n="170" d="100"/>
      </p:scale>
      <p:origin x="0" y="0"/>
    </p:cViewPr>
  </p:sorterViewPr>
  <p:notesViewPr>
    <p:cSldViewPr>
      <p:cViewPr varScale="1">
        <p:scale>
          <a:sx n="92" d="100"/>
          <a:sy n="92" d="100"/>
        </p:scale>
        <p:origin x="3750"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CE7910-F61B-4303-97C9-2681612AF36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6AE9DB2-DC1F-4D6C-B95F-0BF0604D1D8E}"/>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3BC7CD0-29B9-491A-908A-94703FB31507}" type="datetimeFigureOut">
              <a:rPr lang="de-DE" smtClean="0"/>
              <a:t>20.02.2025</a:t>
            </a:fld>
            <a:endParaRPr lang="de-DE"/>
          </a:p>
        </p:txBody>
      </p:sp>
      <p:sp>
        <p:nvSpPr>
          <p:cNvPr id="4" name="Fußzeilenplatzhalter 3">
            <a:extLst>
              <a:ext uri="{FF2B5EF4-FFF2-40B4-BE49-F238E27FC236}">
                <a16:creationId xmlns:a16="http://schemas.microsoft.com/office/drawing/2014/main" id="{FA9DFA18-3B17-4655-9F30-7C21EB356C5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5812EEB-790D-4893-8C04-F4DFB8D62617}"/>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73756E6-9086-4869-BB39-263AA592114B}" type="slidenum">
              <a:rPr lang="de-DE" smtClean="0"/>
              <a:t>‹Nr.›</a:t>
            </a:fld>
            <a:endParaRPr lang="de-DE"/>
          </a:p>
        </p:txBody>
      </p:sp>
    </p:spTree>
    <p:extLst>
      <p:ext uri="{BB962C8B-B14F-4D97-AF65-F5344CB8AC3E}">
        <p14:creationId xmlns:p14="http://schemas.microsoft.com/office/powerpoint/2010/main" val="3319875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Rot="1" noChangeAspect="1"/>
          </p:cNvSpPr>
          <p:nvPr>
            <p:ph type="sldImg"/>
          </p:nvPr>
        </p:nvSpPr>
        <p:spPr bwMode="auto">
          <a:xfrm>
            <a:off x="90488" y="744538"/>
            <a:ext cx="6616700" cy="3722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a:spLocks noGrp="1"/>
          </p:cNvSpPr>
          <p:nvPr>
            <p:ph type="body" sz="quarter" idx="1"/>
          </p:nvPr>
        </p:nvSpPr>
        <p:spPr bwMode="auto">
          <a:xfrm>
            <a:off x="906357" y="4715153"/>
            <a:ext cx="4984962" cy="44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sym typeface="Avenir Roman" charset="0"/>
              </a:rPr>
              <a:t>Click to edit Master text styles</a:t>
            </a:r>
          </a:p>
          <a:p>
            <a:pPr lvl="1"/>
            <a:r>
              <a:rPr lang="de-DE" altLang="de-DE" noProof="0">
                <a:sym typeface="Avenir Roman" charset="0"/>
              </a:rPr>
              <a:t>Second level</a:t>
            </a:r>
          </a:p>
          <a:p>
            <a:pPr lvl="2"/>
            <a:r>
              <a:rPr lang="de-DE" altLang="de-DE" noProof="0">
                <a:sym typeface="Avenir Roman" charset="0"/>
              </a:rPr>
              <a:t>Third level</a:t>
            </a:r>
          </a:p>
          <a:p>
            <a:pPr lvl="3"/>
            <a:r>
              <a:rPr lang="de-DE" altLang="de-DE" noProof="0">
                <a:sym typeface="Avenir Roman" charset="0"/>
              </a:rPr>
              <a:t>Fourth level</a:t>
            </a:r>
          </a:p>
          <a:p>
            <a:pPr lvl="4"/>
            <a:r>
              <a:rPr lang="de-DE" altLang="de-DE" noProof="0">
                <a:sym typeface="Avenir Roman" charset="0"/>
              </a:rPr>
              <a:t>Fifth level</a:t>
            </a:r>
          </a:p>
        </p:txBody>
      </p:sp>
    </p:spTree>
    <p:extLst>
      <p:ext uri="{BB962C8B-B14F-4D97-AF65-F5344CB8AC3E}">
        <p14:creationId xmlns:p14="http://schemas.microsoft.com/office/powerpoint/2010/main" val="1377840329"/>
      </p:ext>
    </p:extLst>
  </p:cSld>
  <p:clrMap bg1="lt1" tx1="dk1" bg2="lt2" tx2="dk2" accent1="accent1" accent2="accent2" accent3="accent3" accent4="accent4" accent5="accent5" accent6="accent6" hlink="hlink" folHlink="folHlink"/>
  <p:notesStyle>
    <a:lvl1pPr algn="l" defTabSz="2286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1pPr>
    <a:lvl2pPr indent="114300" algn="l" defTabSz="2286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2pPr>
    <a:lvl3pPr indent="228600" algn="l" defTabSz="2286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3pPr>
    <a:lvl4pPr indent="342900" algn="l" defTabSz="2286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4pPr>
    <a:lvl5pPr indent="457200" algn="l" defTabSz="2286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charset="0"/>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2527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anose="05000000000000000000" pitchFamily="2" charset="2"/>
              <a:buChar char="§"/>
            </a:pPr>
            <a:endParaRPr lang="de-DE" sz="24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454871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62368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3307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endParaRPr lang="de-DE" dirty="0"/>
          </a:p>
        </p:txBody>
      </p:sp>
    </p:spTree>
    <p:extLst>
      <p:ext uri="{BB962C8B-B14F-4D97-AF65-F5344CB8AC3E}">
        <p14:creationId xmlns:p14="http://schemas.microsoft.com/office/powerpoint/2010/main" val="388589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140069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65554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703482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026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74752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60286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80425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93112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894901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401785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82428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44518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24566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37201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5959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8179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1999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9129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68968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5935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75171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Titel 1"/>
          <p:cNvSpPr>
            <a:spLocks noGrp="1"/>
          </p:cNvSpPr>
          <p:nvPr>
            <p:ph type="ctrTitle" hasCustomPrompt="1"/>
          </p:nvPr>
        </p:nvSpPr>
        <p:spPr>
          <a:xfrm>
            <a:off x="1199456" y="1952839"/>
            <a:ext cx="9865419" cy="2448273"/>
          </a:xfrm>
          <a:prstGeom prst="rect">
            <a:avLst/>
          </a:prstGeom>
        </p:spPr>
        <p:txBody>
          <a:bodyPr anchor="t" anchorCtr="0"/>
          <a:lstStyle>
            <a:lvl1pPr algn="l">
              <a:defRPr sz="4400" b="0" i="0">
                <a:solidFill>
                  <a:srgbClr val="004F8F"/>
                </a:solidFill>
                <a:latin typeface="Meridien Roman" panose="020A0503050306020303" pitchFamily="18" charset="0"/>
                <a:cs typeface="Calibri Light" panose="020F0302020204030204" pitchFamily="34" charset="0"/>
              </a:defRPr>
            </a:lvl1pPr>
          </a:lstStyle>
          <a:p>
            <a:r>
              <a:rPr lang="de-DE" dirty="0"/>
              <a:t>Titel durch Klicken hinzufügen</a:t>
            </a:r>
          </a:p>
        </p:txBody>
      </p:sp>
      <p:sp>
        <p:nvSpPr>
          <p:cNvPr id="8" name="Untertitel 2"/>
          <p:cNvSpPr>
            <a:spLocks noGrp="1"/>
          </p:cNvSpPr>
          <p:nvPr>
            <p:ph type="subTitle" idx="1" hasCustomPrompt="1"/>
          </p:nvPr>
        </p:nvSpPr>
        <p:spPr>
          <a:xfrm>
            <a:off x="1199456" y="4473116"/>
            <a:ext cx="9865419" cy="1656184"/>
          </a:xfrm>
          <a:prstGeom prst="rect">
            <a:avLst/>
          </a:prstGeom>
        </p:spPr>
        <p:txBody>
          <a:bodyPr anchor="b" anchorCtr="0"/>
          <a:lstStyle>
            <a:lvl1pPr marL="0" indent="0" algn="l">
              <a:buNone/>
              <a:defRPr sz="1800" b="0" i="0">
                <a:latin typeface="Meridien Roman" panose="020A0503050306020303" pitchFamily="18"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de-DE" dirty="0"/>
              <a:t>Untertitel durch Klicken hinzufügen</a:t>
            </a:r>
          </a:p>
        </p:txBody>
      </p:sp>
      <p:sp>
        <p:nvSpPr>
          <p:cNvPr id="9" name="Textplatzhalter 4"/>
          <p:cNvSpPr>
            <a:spLocks noGrp="1"/>
          </p:cNvSpPr>
          <p:nvPr>
            <p:ph type="body" sz="quarter" idx="12" hasCustomPrompt="1"/>
          </p:nvPr>
        </p:nvSpPr>
        <p:spPr>
          <a:xfrm>
            <a:off x="1199460" y="1089028"/>
            <a:ext cx="9865416" cy="863811"/>
          </a:xfrm>
          <a:prstGeom prst="rect">
            <a:avLst/>
          </a:prstGeom>
        </p:spPr>
        <p:txBody>
          <a:bodyPr anchor="b" anchorCtr="0"/>
          <a:lstStyle>
            <a:lvl1pPr marL="0" indent="0">
              <a:buNone/>
              <a:defRPr sz="2200" b="0" i="0">
                <a:solidFill>
                  <a:srgbClr val="004F8F"/>
                </a:solidFill>
                <a:latin typeface="Meridien Roman" panose="020A0503050306020303" pitchFamily="18" charset="0"/>
              </a:defRPr>
            </a:lvl1pPr>
          </a:lstStyle>
          <a:p>
            <a:pPr lvl="0"/>
            <a:r>
              <a:rPr lang="de-DE" dirty="0"/>
              <a:t>Text durch Klicken hinzufügen</a:t>
            </a:r>
          </a:p>
        </p:txBody>
      </p:sp>
      <p:sp>
        <p:nvSpPr>
          <p:cNvPr id="3" name="Foliennummernplatzhalter 2">
            <a:extLst>
              <a:ext uri="{FF2B5EF4-FFF2-40B4-BE49-F238E27FC236}">
                <a16:creationId xmlns:a16="http://schemas.microsoft.com/office/drawing/2014/main" id="{1ECF4A1A-48EC-468C-B29D-DEFA6CE5105C}"/>
              </a:ext>
            </a:extLst>
          </p:cNvPr>
          <p:cNvSpPr>
            <a:spLocks noGrp="1"/>
          </p:cNvSpPr>
          <p:nvPr>
            <p:ph type="sldNum" sz="quarter" idx="14"/>
          </p:nvPr>
        </p:nvSpPr>
        <p:spPr/>
        <p:txBody>
          <a:bodyPr/>
          <a:lstStyle/>
          <a:p>
            <a:pPr>
              <a:defRPr/>
            </a:pPr>
            <a:fld id="{67001AD2-8E33-460C-B366-F9F101126BF9}" type="slidenum">
              <a:rPr lang="de-DE" altLang="de-DE" smtClean="0"/>
              <a:pPr>
                <a:defRPr/>
              </a:pPr>
              <a:t>‹Nr.›</a:t>
            </a:fld>
            <a:endParaRPr lang="de-DE" altLang="de-DE" dirty="0"/>
          </a:p>
        </p:txBody>
      </p:sp>
    </p:spTree>
    <p:extLst>
      <p:ext uri="{BB962C8B-B14F-4D97-AF65-F5344CB8AC3E}">
        <p14:creationId xmlns:p14="http://schemas.microsoft.com/office/powerpoint/2010/main" val="1932402049"/>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756" userDrawn="1">
          <p15:clr>
            <a:srgbClr val="FBAE40"/>
          </p15:clr>
        </p15:guide>
        <p15:guide id="3" pos="6970" userDrawn="1">
          <p15:clr>
            <a:srgbClr val="FBAE40"/>
          </p15:clr>
        </p15:guide>
        <p15:guide id="4" orient="horz" pos="93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A45B302-01E2-4A81-8A4D-A8DB50C6ACC8}"/>
              </a:ext>
            </a:extLst>
          </p:cNvPr>
          <p:cNvSpPr>
            <a:spLocks noGrp="1"/>
          </p:cNvSpPr>
          <p:nvPr>
            <p:ph type="sldNum" sz="quarter" idx="10"/>
          </p:nvPr>
        </p:nvSpPr>
        <p:spPr/>
        <p:txBody>
          <a:bodyPr/>
          <a:lstStyle>
            <a:lvl1pPr>
              <a:defRPr>
                <a:latin typeface="+mn-lt"/>
              </a:defRPr>
            </a:lvl1pPr>
          </a:lstStyle>
          <a:p>
            <a:pPr>
              <a:defRPr/>
            </a:pPr>
            <a:fld id="{67001AD2-8E33-460C-B366-F9F101126BF9}" type="slidenum">
              <a:rPr lang="de-DE" altLang="de-DE" smtClean="0"/>
              <a:pPr>
                <a:defRPr/>
              </a:pPr>
              <a:t>‹Nr.›</a:t>
            </a:fld>
            <a:endParaRPr lang="de-DE" altLang="de-DE" dirty="0"/>
          </a:p>
        </p:txBody>
      </p:sp>
      <p:sp>
        <p:nvSpPr>
          <p:cNvPr id="4" name="Fußzeilenplatzhalter 3">
            <a:extLst>
              <a:ext uri="{FF2B5EF4-FFF2-40B4-BE49-F238E27FC236}">
                <a16:creationId xmlns:a16="http://schemas.microsoft.com/office/drawing/2014/main" id="{40FD692F-9832-48D9-B0D9-7BB908FA03E7}"/>
              </a:ext>
            </a:extLst>
          </p:cNvPr>
          <p:cNvSpPr>
            <a:spLocks noGrp="1"/>
          </p:cNvSpPr>
          <p:nvPr>
            <p:ph type="ftr" sz="quarter" idx="11"/>
          </p:nvPr>
        </p:nvSpPr>
        <p:spPr/>
        <p:txBody>
          <a:bodyPr/>
          <a:lstStyle>
            <a:lvl1pPr>
              <a:defRPr>
                <a:latin typeface="+mn-lt"/>
              </a:defRPr>
            </a:lvl1pPr>
          </a:lstStyle>
          <a:p>
            <a:pPr>
              <a:defRPr/>
            </a:pPr>
            <a:endParaRPr lang="de-DE"/>
          </a:p>
        </p:txBody>
      </p:sp>
      <p:sp>
        <p:nvSpPr>
          <p:cNvPr id="5" name="Titel 1">
            <a:extLst>
              <a:ext uri="{FF2B5EF4-FFF2-40B4-BE49-F238E27FC236}">
                <a16:creationId xmlns:a16="http://schemas.microsoft.com/office/drawing/2014/main" id="{17BE8F8D-4640-4F51-B3E7-888694D8F155}"/>
              </a:ext>
            </a:extLst>
          </p:cNvPr>
          <p:cNvSpPr>
            <a:spLocks noGrp="1"/>
          </p:cNvSpPr>
          <p:nvPr>
            <p:ph type="title" hasCustomPrompt="1"/>
          </p:nvPr>
        </p:nvSpPr>
        <p:spPr>
          <a:xfrm>
            <a:off x="1379476" y="296801"/>
            <a:ext cx="9004846" cy="719932"/>
          </a:xfrm>
          <a:prstGeom prst="rect">
            <a:avLst/>
          </a:prstGeom>
        </p:spPr>
        <p:txBody>
          <a:bodyPr anchor="t" anchorCtr="0"/>
          <a:lstStyle>
            <a:lvl1pPr>
              <a:defRPr b="0" i="0">
                <a:solidFill>
                  <a:schemeClr val="tx1"/>
                </a:solidFill>
                <a:latin typeface="Meridien Roman" panose="020A0503050306020303" pitchFamily="18" charset="0"/>
                <a:cs typeface="Calibri Light" panose="020F0302020204030204" pitchFamily="34" charset="0"/>
              </a:defRPr>
            </a:lvl1pPr>
          </a:lstStyle>
          <a:p>
            <a:r>
              <a:rPr lang="de-DE" dirty="0"/>
              <a:t>Titelmasterformat durch Klicken bearbeiten</a:t>
            </a:r>
          </a:p>
        </p:txBody>
      </p:sp>
    </p:spTree>
    <p:extLst>
      <p:ext uri="{BB962C8B-B14F-4D97-AF65-F5344CB8AC3E}">
        <p14:creationId xmlns:p14="http://schemas.microsoft.com/office/powerpoint/2010/main" val="1987205323"/>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6970" userDrawn="1">
          <p15:clr>
            <a:srgbClr val="FBAE40"/>
          </p15:clr>
        </p15:guide>
        <p15:guide id="3" pos="756" userDrawn="1">
          <p15:clr>
            <a:srgbClr val="FBAE40"/>
          </p15:clr>
        </p15:guide>
        <p15:guide id="4" orient="horz" pos="406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8" name="Inhaltsplatzhalter 2"/>
          <p:cNvSpPr>
            <a:spLocks noGrp="1"/>
          </p:cNvSpPr>
          <p:nvPr>
            <p:ph idx="12"/>
          </p:nvPr>
        </p:nvSpPr>
        <p:spPr>
          <a:xfrm>
            <a:off x="1200150" y="1485109"/>
            <a:ext cx="9864725" cy="4924425"/>
          </a:xfrm>
          <a:prstGeom prst="rect">
            <a:avLst/>
          </a:prstGeom>
        </p:spPr>
        <p:txBody>
          <a:bodyPr/>
          <a:lstStyle>
            <a:lvl1pPr marL="182563" indent="-182563">
              <a:buClr>
                <a:schemeClr val="tx1"/>
              </a:buClr>
              <a:buSzPct val="100000"/>
              <a:buFont typeface="Wingdings" panose="05000000000000000000" pitchFamily="2" charset="2"/>
              <a:buChar char="§"/>
              <a:defRPr lang="de-DE" altLang="de-DE" sz="1600" b="0" i="0" kern="1200">
                <a:solidFill>
                  <a:srgbClr val="000000"/>
                </a:solidFill>
                <a:latin typeface="Meridien Roman" panose="020A0503050306020303" pitchFamily="18" charset="0"/>
                <a:ea typeface="+mn-ea"/>
                <a:cs typeface="+mn-cs"/>
                <a:sym typeface="Arial" panose="020B0604020202020204" pitchFamily="34" charset="0"/>
              </a:defRPr>
            </a:lvl1pPr>
            <a:lvl2pPr marL="327025" indent="-236538">
              <a:buClr>
                <a:schemeClr val="tx1"/>
              </a:buClr>
              <a:buSzPct val="100000"/>
              <a:buFont typeface="Wingdings" panose="05000000000000000000" pitchFamily="2" charset="2"/>
              <a:buChar char="§"/>
              <a:defRPr lang="de-DE" sz="1400" b="0" i="0" kern="1200" dirty="0" smtClean="0">
                <a:solidFill>
                  <a:srgbClr val="000000"/>
                </a:solidFill>
                <a:latin typeface="Meridien Roman" panose="020A0503050306020303" pitchFamily="18" charset="0"/>
                <a:ea typeface="+mn-ea"/>
                <a:cs typeface="+mn-cs"/>
                <a:sym typeface="Arial" panose="020B0604020202020204" pitchFamily="34" charset="0"/>
              </a:defRPr>
            </a:lvl2pPr>
            <a:lvl3pPr marL="464344" indent="-241300">
              <a:buClr>
                <a:schemeClr val="tx1"/>
              </a:buClr>
              <a:buFont typeface="Wingdings" panose="05000000000000000000" pitchFamily="2" charset="2"/>
              <a:buChar char="§"/>
              <a:defRPr sz="1400" b="0" i="0">
                <a:latin typeface="Meridien Roman" panose="020A0503050306020303" pitchFamily="18" charset="0"/>
              </a:defRPr>
            </a:lvl3pPr>
            <a:lvl4pPr marL="598488" indent="-241300">
              <a:buClr>
                <a:schemeClr val="tx1"/>
              </a:buClr>
              <a:buFont typeface="Wingdings" panose="05000000000000000000" pitchFamily="2" charset="2"/>
              <a:buChar char="§"/>
              <a:defRPr sz="1400" b="0" i="0">
                <a:latin typeface="Meridien Roman" panose="020A0503050306020303" pitchFamily="18" charset="0"/>
              </a:defRPr>
            </a:lvl4pPr>
            <a:lvl5pPr marL="732632" indent="-238125">
              <a:buClr>
                <a:schemeClr val="tx1"/>
              </a:buClr>
              <a:buFont typeface="Wingdings" panose="05000000000000000000" pitchFamily="2" charset="2"/>
              <a:buChar char="§"/>
              <a:defRPr sz="1400" b="0" i="0">
                <a:latin typeface="Meridien Roman" panose="020A0503050306020303" pitchFamily="18"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DE" altLang="de-DE" dirty="0"/>
          </a:p>
        </p:txBody>
      </p:sp>
      <p:sp>
        <p:nvSpPr>
          <p:cNvPr id="7" name="Titel 1"/>
          <p:cNvSpPr>
            <a:spLocks noGrp="1"/>
          </p:cNvSpPr>
          <p:nvPr>
            <p:ph type="title" hasCustomPrompt="1"/>
          </p:nvPr>
        </p:nvSpPr>
        <p:spPr>
          <a:xfrm>
            <a:off x="1379476" y="296801"/>
            <a:ext cx="9004846" cy="719932"/>
          </a:xfrm>
          <a:prstGeom prst="rect">
            <a:avLst/>
          </a:prstGeom>
        </p:spPr>
        <p:txBody>
          <a:bodyPr anchor="t" anchorCtr="0"/>
          <a:lstStyle>
            <a:lvl1pPr>
              <a:defRPr b="0" i="0">
                <a:solidFill>
                  <a:schemeClr val="tx1"/>
                </a:solidFill>
                <a:latin typeface="Meridien Roman" panose="020A0503050306020303" pitchFamily="18" charset="0"/>
                <a:cs typeface="Calibri Light" panose="020F0302020204030204" pitchFamily="34" charset="0"/>
              </a:defRPr>
            </a:lvl1pPr>
          </a:lstStyle>
          <a:p>
            <a:r>
              <a:rPr lang="de-DE" dirty="0"/>
              <a:t>Titelmasterformat durch Klicken bearbeiten</a:t>
            </a:r>
          </a:p>
        </p:txBody>
      </p:sp>
      <p:sp>
        <p:nvSpPr>
          <p:cNvPr id="9" name="Rectangle 3"/>
          <p:cNvSpPr>
            <a:spLocks noGrp="1"/>
          </p:cNvSpPr>
          <p:nvPr>
            <p:ph type="sldNum" sz="quarter" idx="10"/>
          </p:nvPr>
        </p:nvSpPr>
        <p:spPr>
          <a:xfrm>
            <a:off x="11088000" y="6633372"/>
            <a:ext cx="918000" cy="170630"/>
          </a:xfrm>
          <a:prstGeom prst="rect">
            <a:avLst/>
          </a:prstGeom>
        </p:spPr>
        <p:txBody>
          <a:bodyPr/>
          <a:lstStyle>
            <a:lvl1pPr>
              <a:defRPr>
                <a:latin typeface="+mn-lt"/>
              </a:defRPr>
            </a:lvl1pPr>
          </a:lstStyle>
          <a:p>
            <a:pPr>
              <a:defRPr/>
            </a:pPr>
            <a:fld id="{6D79B608-30BF-4780-AD74-2A39D90104E2}" type="slidenum">
              <a:rPr lang="de-DE" altLang="de-DE" smtClean="0"/>
              <a:pPr>
                <a:defRPr/>
              </a:pPr>
              <a:t>‹Nr.›</a:t>
            </a:fld>
            <a:endParaRPr lang="de-DE" altLang="de-DE" dirty="0"/>
          </a:p>
        </p:txBody>
      </p:sp>
      <p:sp>
        <p:nvSpPr>
          <p:cNvPr id="10" name="Fußzeilenplatzhalter 2">
            <a:extLst>
              <a:ext uri="{FF2B5EF4-FFF2-40B4-BE49-F238E27FC236}">
                <a16:creationId xmlns:a16="http://schemas.microsoft.com/office/drawing/2014/main" id="{A44AADD8-C121-40E6-8D90-F2C586931D8D}"/>
              </a:ext>
            </a:extLst>
          </p:cNvPr>
          <p:cNvSpPr>
            <a:spLocks noGrp="1"/>
          </p:cNvSpPr>
          <p:nvPr>
            <p:ph type="ftr" sz="quarter" idx="3"/>
          </p:nvPr>
        </p:nvSpPr>
        <p:spPr>
          <a:xfrm>
            <a:off x="1163452" y="6633372"/>
            <a:ext cx="9865096" cy="170631"/>
          </a:xfrm>
          <a:prstGeom prst="rect">
            <a:avLst/>
          </a:prstGeom>
        </p:spPr>
        <p:txBody>
          <a:bodyPr/>
          <a:lstStyle>
            <a:lvl1pPr algn="l">
              <a:defRPr sz="900" b="0" i="0" dirty="0">
                <a:solidFill>
                  <a:schemeClr val="tx1"/>
                </a:solidFill>
                <a:latin typeface="+mn-lt"/>
              </a:defRPr>
            </a:lvl1pPr>
          </a:lstStyle>
          <a:p>
            <a:pPr>
              <a:defRPr/>
            </a:pPr>
            <a:endParaRPr lang="de-DE"/>
          </a:p>
        </p:txBody>
      </p:sp>
    </p:spTree>
    <p:extLst>
      <p:ext uri="{BB962C8B-B14F-4D97-AF65-F5344CB8AC3E}">
        <p14:creationId xmlns:p14="http://schemas.microsoft.com/office/powerpoint/2010/main" val="2490463842"/>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756" userDrawn="1">
          <p15:clr>
            <a:srgbClr val="FBAE40"/>
          </p15:clr>
        </p15:guide>
        <p15:guide id="3" pos="6970" userDrawn="1">
          <p15:clr>
            <a:srgbClr val="FBAE40"/>
          </p15:clr>
        </p15:guide>
        <p15:guide id="4" orient="horz" pos="406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4" name="Rectangle 3"/>
          <p:cNvSpPr>
            <a:spLocks noGrp="1"/>
          </p:cNvSpPr>
          <p:nvPr>
            <p:ph type="sldNum" sz="quarter" idx="10"/>
          </p:nvPr>
        </p:nvSpPr>
        <p:spPr>
          <a:xfrm>
            <a:off x="11088000" y="6633371"/>
            <a:ext cx="918000" cy="170631"/>
          </a:xfrm>
          <a:prstGeom prst="rect">
            <a:avLst/>
          </a:prstGeom>
        </p:spPr>
        <p:txBody>
          <a:bodyPr/>
          <a:lstStyle>
            <a:lvl1pPr>
              <a:defRPr>
                <a:latin typeface="+mn-lt"/>
              </a:defRPr>
            </a:lvl1pPr>
          </a:lstStyle>
          <a:p>
            <a:pPr>
              <a:defRPr/>
            </a:pPr>
            <a:fld id="{8ABCFAEF-18FE-4467-835D-533D5CCB0C34}" type="slidenum">
              <a:rPr lang="de-DE" altLang="de-DE" smtClean="0"/>
              <a:pPr>
                <a:defRPr/>
              </a:pPr>
              <a:t>‹Nr.›</a:t>
            </a:fld>
            <a:endParaRPr lang="de-DE" altLang="de-DE" dirty="0"/>
          </a:p>
        </p:txBody>
      </p:sp>
      <p:sp>
        <p:nvSpPr>
          <p:cNvPr id="9" name="Titel 1">
            <a:extLst>
              <a:ext uri="{FF2B5EF4-FFF2-40B4-BE49-F238E27FC236}">
                <a16:creationId xmlns:a16="http://schemas.microsoft.com/office/drawing/2014/main" id="{1DE0BBB8-0B63-42F2-B21C-0A2EEF4F7F12}"/>
              </a:ext>
            </a:extLst>
          </p:cNvPr>
          <p:cNvSpPr>
            <a:spLocks noGrp="1"/>
          </p:cNvSpPr>
          <p:nvPr>
            <p:ph type="title" hasCustomPrompt="1"/>
          </p:nvPr>
        </p:nvSpPr>
        <p:spPr>
          <a:xfrm>
            <a:off x="1379476" y="296801"/>
            <a:ext cx="9004846" cy="719932"/>
          </a:xfrm>
          <a:prstGeom prst="rect">
            <a:avLst/>
          </a:prstGeom>
        </p:spPr>
        <p:txBody>
          <a:bodyPr anchor="t" anchorCtr="0"/>
          <a:lstStyle>
            <a:lvl1pPr>
              <a:defRPr b="0" i="0">
                <a:solidFill>
                  <a:schemeClr val="tx1"/>
                </a:solidFill>
                <a:latin typeface="Meridien Roman" panose="020A0503050306020303" pitchFamily="18" charset="0"/>
                <a:cs typeface="Calibri Light" panose="020F0302020204030204" pitchFamily="34" charset="0"/>
              </a:defRPr>
            </a:lvl1pPr>
          </a:lstStyle>
          <a:p>
            <a:r>
              <a:rPr lang="de-DE" dirty="0"/>
              <a:t>Titelmasterformat durch Klicken bearbeiten</a:t>
            </a:r>
          </a:p>
        </p:txBody>
      </p:sp>
      <p:sp>
        <p:nvSpPr>
          <p:cNvPr id="8" name="Fußzeilenplatzhalter 2">
            <a:extLst>
              <a:ext uri="{FF2B5EF4-FFF2-40B4-BE49-F238E27FC236}">
                <a16:creationId xmlns:a16="http://schemas.microsoft.com/office/drawing/2014/main" id="{751FC4B9-BECB-4D9E-B210-8AC8A037C287}"/>
              </a:ext>
            </a:extLst>
          </p:cNvPr>
          <p:cNvSpPr>
            <a:spLocks noGrp="1"/>
          </p:cNvSpPr>
          <p:nvPr>
            <p:ph type="ftr" sz="quarter" idx="3"/>
          </p:nvPr>
        </p:nvSpPr>
        <p:spPr>
          <a:xfrm>
            <a:off x="1163452" y="6633372"/>
            <a:ext cx="9865096" cy="170631"/>
          </a:xfrm>
          <a:prstGeom prst="rect">
            <a:avLst/>
          </a:prstGeom>
        </p:spPr>
        <p:txBody>
          <a:bodyPr/>
          <a:lstStyle>
            <a:lvl1pPr algn="l">
              <a:defRPr sz="900" b="0" i="0" dirty="0">
                <a:solidFill>
                  <a:schemeClr val="tx1"/>
                </a:solidFill>
                <a:latin typeface="+mn-lt"/>
              </a:defRPr>
            </a:lvl1pPr>
          </a:lstStyle>
          <a:p>
            <a:pPr>
              <a:defRPr/>
            </a:pPr>
            <a:endParaRPr lang="de-DE"/>
          </a:p>
        </p:txBody>
      </p:sp>
      <p:sp>
        <p:nvSpPr>
          <p:cNvPr id="7" name="Inhaltsplatzhalter 2">
            <a:extLst>
              <a:ext uri="{FF2B5EF4-FFF2-40B4-BE49-F238E27FC236}">
                <a16:creationId xmlns:a16="http://schemas.microsoft.com/office/drawing/2014/main" id="{3FBC1738-11A9-4B60-B5C6-0D1AFC838AF6}"/>
              </a:ext>
            </a:extLst>
          </p:cNvPr>
          <p:cNvSpPr>
            <a:spLocks noGrp="1"/>
          </p:cNvSpPr>
          <p:nvPr>
            <p:ph idx="1"/>
          </p:nvPr>
        </p:nvSpPr>
        <p:spPr>
          <a:xfrm>
            <a:off x="1200150" y="1484784"/>
            <a:ext cx="4579956" cy="4924748"/>
          </a:xfrm>
          <a:prstGeom prst="rect">
            <a:avLst/>
          </a:prstGeom>
        </p:spPr>
        <p:txBody>
          <a:bodyPr/>
          <a:lstStyle>
            <a:lvl1pPr>
              <a:defRPr sz="1600" b="0" i="0">
                <a:latin typeface="Meridien Roman" panose="020A0503050306020303" pitchFamily="18" charset="0"/>
              </a:defRPr>
            </a:lvl1pPr>
            <a:lvl2pPr marL="327025" indent="-236538">
              <a:buClr>
                <a:schemeClr val="tx1"/>
              </a:buClr>
              <a:buSzPct val="100000"/>
              <a:buFont typeface="Wingdings" panose="05000000000000000000" pitchFamily="2" charset="2"/>
              <a:buChar char="§"/>
              <a:defRPr sz="1400" b="0" i="0">
                <a:latin typeface="Meridien Roman" panose="020A0503050306020303" pitchFamily="18" charset="0"/>
              </a:defRPr>
            </a:lvl2pPr>
            <a:lvl3pPr marL="464344" indent="-241300">
              <a:buClr>
                <a:schemeClr val="tx1"/>
              </a:buClr>
              <a:buFont typeface="Wingdings" panose="05000000000000000000" pitchFamily="2" charset="2"/>
              <a:buChar char="§"/>
              <a:defRPr sz="1400" b="0" i="0">
                <a:latin typeface="Meridien Roman" panose="020A0503050306020303" pitchFamily="18" charset="0"/>
              </a:defRPr>
            </a:lvl3pPr>
            <a:lvl4pPr marL="598488" indent="-241300">
              <a:buClr>
                <a:schemeClr val="tx1"/>
              </a:buClr>
              <a:buFont typeface="Wingdings" panose="05000000000000000000" pitchFamily="2" charset="2"/>
              <a:buChar char="§"/>
              <a:defRPr sz="1400" b="0" i="0">
                <a:latin typeface="Meridien Roman" panose="020A0503050306020303" pitchFamily="18" charset="0"/>
              </a:defRPr>
            </a:lvl4pPr>
            <a:lvl5pPr marL="732632" indent="-238125">
              <a:buClr>
                <a:schemeClr val="tx1"/>
              </a:buClr>
              <a:buFont typeface="Wingdings" panose="05000000000000000000" pitchFamily="2" charset="2"/>
              <a:buChar char="§"/>
              <a:defRPr sz="1400" b="0" i="0">
                <a:latin typeface="Meridien Roman" panose="020A0503050306020303"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Inhaltsplatzhalter 2">
            <a:extLst>
              <a:ext uri="{FF2B5EF4-FFF2-40B4-BE49-F238E27FC236}">
                <a16:creationId xmlns:a16="http://schemas.microsoft.com/office/drawing/2014/main" id="{E9869A75-AC8E-47B3-ACF1-67027F4953C1}"/>
              </a:ext>
            </a:extLst>
          </p:cNvPr>
          <p:cNvSpPr>
            <a:spLocks noGrp="1"/>
          </p:cNvSpPr>
          <p:nvPr>
            <p:ph idx="13"/>
          </p:nvPr>
        </p:nvSpPr>
        <p:spPr>
          <a:xfrm>
            <a:off x="6351355" y="1484784"/>
            <a:ext cx="4680520" cy="4924748"/>
          </a:xfrm>
          <a:prstGeom prst="rect">
            <a:avLst/>
          </a:prstGeom>
        </p:spPr>
        <p:txBody>
          <a:bodyPr/>
          <a:lstStyle>
            <a:lvl1pPr>
              <a:defRPr sz="1600" b="0" i="0">
                <a:latin typeface="Meridien Roman" panose="020A0503050306020303" pitchFamily="18" charset="0"/>
              </a:defRPr>
            </a:lvl1pPr>
            <a:lvl2pPr marL="327025" indent="-236538">
              <a:buClr>
                <a:schemeClr val="tx1"/>
              </a:buClr>
              <a:buSzPct val="100000"/>
              <a:buFont typeface="Wingdings" panose="05000000000000000000" pitchFamily="2" charset="2"/>
              <a:buChar char="§"/>
              <a:defRPr sz="1400" b="0" i="0">
                <a:latin typeface="Meridien Roman" panose="020A0503050306020303" pitchFamily="18" charset="0"/>
              </a:defRPr>
            </a:lvl2pPr>
            <a:lvl3pPr marL="464344" indent="-241300">
              <a:buClr>
                <a:schemeClr val="tx1"/>
              </a:buClr>
              <a:buFont typeface="Wingdings" panose="05000000000000000000" pitchFamily="2" charset="2"/>
              <a:buChar char="§"/>
              <a:defRPr sz="1400" b="0" i="0">
                <a:latin typeface="Meridien Roman" panose="020A0503050306020303" pitchFamily="18" charset="0"/>
              </a:defRPr>
            </a:lvl3pPr>
            <a:lvl4pPr marL="598488" indent="-241300">
              <a:buClr>
                <a:schemeClr val="tx1"/>
              </a:buClr>
              <a:buFont typeface="Wingdings" panose="05000000000000000000" pitchFamily="2" charset="2"/>
              <a:buChar char="§"/>
              <a:defRPr sz="1400" b="0" i="0">
                <a:latin typeface="Meridien Roman" panose="020A0503050306020303" pitchFamily="18" charset="0"/>
              </a:defRPr>
            </a:lvl4pPr>
            <a:lvl5pPr marL="732632" indent="-238125">
              <a:buClr>
                <a:schemeClr val="tx1"/>
              </a:buClr>
              <a:buFont typeface="Wingdings" panose="05000000000000000000" pitchFamily="2" charset="2"/>
              <a:buChar char="§"/>
              <a:defRPr sz="1400" b="0" i="0">
                <a:latin typeface="Meridien Roman" panose="020A0503050306020303"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755923367"/>
      </p:ext>
    </p:extLst>
  </p:cSld>
  <p:clrMapOvr>
    <a:masterClrMapping/>
  </p:clrMapOvr>
  <p:extLst>
    <p:ext uri="{DCECCB84-F9BA-43D5-87BE-67443E8EF086}">
      <p15:sldGuideLst xmlns:p15="http://schemas.microsoft.com/office/powerpoint/2012/main">
        <p15:guide id="1" orient="horz" pos="4065" userDrawn="1">
          <p15:clr>
            <a:srgbClr val="FBAE40"/>
          </p15:clr>
        </p15:guide>
        <p15:guide id="2" pos="6970" userDrawn="1">
          <p15:clr>
            <a:srgbClr val="FBAE40"/>
          </p15:clr>
        </p15:guide>
        <p15:guide id="3" pos="756" userDrawn="1">
          <p15:clr>
            <a:srgbClr val="FBAE40"/>
          </p15:clr>
        </p15:guide>
        <p15:guide id="4" orient="horz" pos="93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4" name="Rectangle 3"/>
          <p:cNvSpPr>
            <a:spLocks noGrp="1"/>
          </p:cNvSpPr>
          <p:nvPr>
            <p:ph type="sldNum" sz="quarter" idx="10"/>
          </p:nvPr>
        </p:nvSpPr>
        <p:spPr>
          <a:xfrm>
            <a:off x="11088000" y="6633371"/>
            <a:ext cx="918000" cy="170631"/>
          </a:xfrm>
          <a:prstGeom prst="rect">
            <a:avLst/>
          </a:prstGeom>
        </p:spPr>
        <p:txBody>
          <a:bodyPr/>
          <a:lstStyle>
            <a:lvl1pPr>
              <a:defRPr>
                <a:latin typeface="+mn-lt"/>
              </a:defRPr>
            </a:lvl1pPr>
          </a:lstStyle>
          <a:p>
            <a:pPr>
              <a:defRPr/>
            </a:pPr>
            <a:fld id="{6D79B608-30BF-4780-AD74-2A39D90104E2}" type="slidenum">
              <a:rPr lang="de-DE" altLang="de-DE" smtClean="0"/>
              <a:pPr>
                <a:defRPr/>
              </a:pPr>
              <a:t>‹Nr.›</a:t>
            </a:fld>
            <a:endParaRPr lang="de-DE" altLang="de-DE" dirty="0"/>
          </a:p>
        </p:txBody>
      </p:sp>
      <p:sp>
        <p:nvSpPr>
          <p:cNvPr id="10" name="Inhaltsplatzhalter 2"/>
          <p:cNvSpPr>
            <a:spLocks noGrp="1"/>
          </p:cNvSpPr>
          <p:nvPr>
            <p:ph idx="1"/>
          </p:nvPr>
        </p:nvSpPr>
        <p:spPr>
          <a:xfrm>
            <a:off x="1200150" y="1483990"/>
            <a:ext cx="3347678" cy="4924748"/>
          </a:xfrm>
          <a:prstGeom prst="rect">
            <a:avLst/>
          </a:prstGeom>
        </p:spPr>
        <p:txBody>
          <a:bodyPr/>
          <a:lstStyle>
            <a:lvl1pPr>
              <a:defRPr sz="1600" b="0" i="0">
                <a:latin typeface="Meridien Roman" panose="020A0503050306020303" pitchFamily="18" charset="0"/>
              </a:defRPr>
            </a:lvl1pPr>
            <a:lvl2pPr marL="327025" indent="-236538">
              <a:buClr>
                <a:schemeClr val="tx1"/>
              </a:buClr>
              <a:buSzPct val="100000"/>
              <a:buFont typeface="Wingdings" panose="05000000000000000000" pitchFamily="2" charset="2"/>
              <a:buChar char="§"/>
              <a:defRPr sz="1400" b="0" i="0">
                <a:latin typeface="Meridien Roman" panose="020A0503050306020303" pitchFamily="18" charset="0"/>
              </a:defRPr>
            </a:lvl2pPr>
            <a:lvl3pPr marL="464344" indent="-241300">
              <a:buClr>
                <a:schemeClr val="tx1"/>
              </a:buClr>
              <a:buFont typeface="Wingdings" panose="05000000000000000000" pitchFamily="2" charset="2"/>
              <a:buChar char="§"/>
              <a:defRPr sz="1400" b="0" i="0">
                <a:latin typeface="Meridien Roman" panose="020A0503050306020303" pitchFamily="18" charset="0"/>
              </a:defRPr>
            </a:lvl3pPr>
            <a:lvl4pPr marL="598488" indent="-241300">
              <a:buClr>
                <a:schemeClr val="tx1"/>
              </a:buClr>
              <a:buFont typeface="Wingdings" panose="05000000000000000000" pitchFamily="2" charset="2"/>
              <a:buChar char="§"/>
              <a:defRPr sz="1400" b="0" i="0">
                <a:latin typeface="Meridien Roman" panose="020A0503050306020303" pitchFamily="18" charset="0"/>
              </a:defRPr>
            </a:lvl4pPr>
            <a:lvl5pPr marL="732632" indent="-238125">
              <a:buClr>
                <a:schemeClr val="tx1"/>
              </a:buClr>
              <a:buFont typeface="Wingdings" panose="05000000000000000000" pitchFamily="2" charset="2"/>
              <a:buChar char="§"/>
              <a:defRPr sz="1400" b="0" i="0">
                <a:latin typeface="Meridien Roman" panose="020A0503050306020303"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Bildplatzhalter 7"/>
          <p:cNvSpPr>
            <a:spLocks noGrp="1"/>
          </p:cNvSpPr>
          <p:nvPr>
            <p:ph type="pic" sz="quarter" idx="12"/>
          </p:nvPr>
        </p:nvSpPr>
        <p:spPr>
          <a:xfrm>
            <a:off x="4871865" y="1484313"/>
            <a:ext cx="6119986" cy="4924425"/>
          </a:xfrm>
          <a:prstGeom prst="rect">
            <a:avLst/>
          </a:prstGeom>
        </p:spPr>
        <p:txBody>
          <a:bodyPr/>
          <a:lstStyle>
            <a:lvl1pPr>
              <a:defRPr sz="1600" b="0" i="0">
                <a:latin typeface="Meridien Roman" panose="020A0503050306020303" pitchFamily="18" charset="0"/>
              </a:defRPr>
            </a:lvl1pPr>
          </a:lstStyle>
          <a:p>
            <a:r>
              <a:rPr lang="de-DE"/>
              <a:t>Bild durch Klicken auf Symbol hinzufügen</a:t>
            </a:r>
            <a:endParaRPr lang="de-DE" dirty="0"/>
          </a:p>
        </p:txBody>
      </p:sp>
      <p:sp>
        <p:nvSpPr>
          <p:cNvPr id="12" name="Titel 1">
            <a:extLst>
              <a:ext uri="{FF2B5EF4-FFF2-40B4-BE49-F238E27FC236}">
                <a16:creationId xmlns:a16="http://schemas.microsoft.com/office/drawing/2014/main" id="{33A1909B-3883-4448-98A6-8C07ED6357F2}"/>
              </a:ext>
            </a:extLst>
          </p:cNvPr>
          <p:cNvSpPr>
            <a:spLocks noGrp="1"/>
          </p:cNvSpPr>
          <p:nvPr>
            <p:ph type="title" hasCustomPrompt="1"/>
          </p:nvPr>
        </p:nvSpPr>
        <p:spPr>
          <a:xfrm>
            <a:off x="1379476" y="296801"/>
            <a:ext cx="9004846" cy="719932"/>
          </a:xfrm>
          <a:prstGeom prst="rect">
            <a:avLst/>
          </a:prstGeom>
        </p:spPr>
        <p:txBody>
          <a:bodyPr anchor="t" anchorCtr="0"/>
          <a:lstStyle>
            <a:lvl1pPr>
              <a:defRPr b="0" i="0">
                <a:solidFill>
                  <a:schemeClr val="tx1"/>
                </a:solidFill>
                <a:latin typeface="Meridien Roman" panose="020A0503050306020303" pitchFamily="18" charset="0"/>
                <a:cs typeface="Calibri Light" panose="020F0302020204030204" pitchFamily="34" charset="0"/>
              </a:defRPr>
            </a:lvl1pPr>
          </a:lstStyle>
          <a:p>
            <a:r>
              <a:rPr lang="de-DE" dirty="0"/>
              <a:t>Titelmasterformat durch Klicken bearbeiten</a:t>
            </a:r>
          </a:p>
        </p:txBody>
      </p:sp>
      <p:sp>
        <p:nvSpPr>
          <p:cNvPr id="8" name="Fußzeilenplatzhalter 2">
            <a:extLst>
              <a:ext uri="{FF2B5EF4-FFF2-40B4-BE49-F238E27FC236}">
                <a16:creationId xmlns:a16="http://schemas.microsoft.com/office/drawing/2014/main" id="{F6D12EE7-4A24-4FE9-A216-35EB1C644BCE}"/>
              </a:ext>
            </a:extLst>
          </p:cNvPr>
          <p:cNvSpPr>
            <a:spLocks noGrp="1"/>
          </p:cNvSpPr>
          <p:nvPr>
            <p:ph type="ftr" sz="quarter" idx="3"/>
          </p:nvPr>
        </p:nvSpPr>
        <p:spPr>
          <a:xfrm>
            <a:off x="1163452" y="6633372"/>
            <a:ext cx="9865096" cy="170631"/>
          </a:xfrm>
          <a:prstGeom prst="rect">
            <a:avLst/>
          </a:prstGeom>
        </p:spPr>
        <p:txBody>
          <a:bodyPr/>
          <a:lstStyle>
            <a:lvl1pPr algn="l">
              <a:defRPr sz="900" b="0" i="0" dirty="0">
                <a:solidFill>
                  <a:schemeClr val="tx1"/>
                </a:solidFill>
                <a:latin typeface="+mn-lt"/>
              </a:defRPr>
            </a:lvl1pPr>
          </a:lstStyle>
          <a:p>
            <a:pPr>
              <a:defRPr/>
            </a:pPr>
            <a:endParaRPr lang="de-DE"/>
          </a:p>
        </p:txBody>
      </p:sp>
    </p:spTree>
    <p:extLst>
      <p:ext uri="{BB962C8B-B14F-4D97-AF65-F5344CB8AC3E}">
        <p14:creationId xmlns:p14="http://schemas.microsoft.com/office/powerpoint/2010/main" val="1387137156"/>
      </p:ext>
    </p:extLst>
  </p:cSld>
  <p:clrMapOvr>
    <a:masterClrMapping/>
  </p:clrMapOvr>
  <p:extLst>
    <p:ext uri="{DCECCB84-F9BA-43D5-87BE-67443E8EF086}">
      <p15:sldGuideLst xmlns:p15="http://schemas.microsoft.com/office/powerpoint/2012/main">
        <p15:guide id="1" orient="horz" pos="935" userDrawn="1">
          <p15:clr>
            <a:srgbClr val="FBAE40"/>
          </p15:clr>
        </p15:guide>
        <p15:guide id="2" pos="6924" userDrawn="1">
          <p15:clr>
            <a:srgbClr val="FBAE40"/>
          </p15:clr>
        </p15:guide>
        <p15:guide id="3" pos="756" userDrawn="1">
          <p15:clr>
            <a:srgbClr val="FBAE40"/>
          </p15:clr>
        </p15:guide>
        <p15:guide id="4" orient="horz" pos="406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7" name="Titel 1"/>
          <p:cNvSpPr>
            <a:spLocks noGrp="1"/>
          </p:cNvSpPr>
          <p:nvPr>
            <p:ph type="ctrTitle" hasCustomPrompt="1"/>
          </p:nvPr>
        </p:nvSpPr>
        <p:spPr>
          <a:xfrm>
            <a:off x="1887236" y="1952836"/>
            <a:ext cx="9969404" cy="2448273"/>
          </a:xfrm>
          <a:prstGeom prst="rect">
            <a:avLst/>
          </a:prstGeom>
        </p:spPr>
        <p:txBody>
          <a:bodyPr anchor="t" anchorCtr="0"/>
          <a:lstStyle>
            <a:lvl1pPr algn="l">
              <a:defRPr sz="4400"/>
            </a:lvl1pPr>
          </a:lstStyle>
          <a:p>
            <a:r>
              <a:rPr lang="de-DE" dirty="0"/>
              <a:t>Titel durch Klicken hinzufügen</a:t>
            </a:r>
          </a:p>
        </p:txBody>
      </p:sp>
      <p:sp>
        <p:nvSpPr>
          <p:cNvPr id="8" name="Untertitel 2"/>
          <p:cNvSpPr>
            <a:spLocks noGrp="1"/>
          </p:cNvSpPr>
          <p:nvPr>
            <p:ph type="subTitle" idx="1" hasCustomPrompt="1"/>
          </p:nvPr>
        </p:nvSpPr>
        <p:spPr>
          <a:xfrm>
            <a:off x="1887236" y="4473116"/>
            <a:ext cx="9969404" cy="1656184"/>
          </a:xfrm>
          <a:prstGeom prst="rect">
            <a:avLst/>
          </a:prstGeom>
        </p:spPr>
        <p:txBody>
          <a:bodyPr anchor="b" anchorCtr="0"/>
          <a:lstStyle>
            <a:lvl1pPr marL="0" indent="0" algn="l">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de-DE" dirty="0"/>
              <a:t>Untertitel durch Klicken hinzufügen</a:t>
            </a:r>
          </a:p>
        </p:txBody>
      </p:sp>
      <p:sp>
        <p:nvSpPr>
          <p:cNvPr id="9" name="Textplatzhalter 4"/>
          <p:cNvSpPr>
            <a:spLocks noGrp="1"/>
          </p:cNvSpPr>
          <p:nvPr>
            <p:ph type="body" sz="quarter" idx="12" hasCustomPrompt="1"/>
          </p:nvPr>
        </p:nvSpPr>
        <p:spPr>
          <a:xfrm>
            <a:off x="1887236" y="1089025"/>
            <a:ext cx="9969297" cy="863811"/>
          </a:xfrm>
          <a:prstGeom prst="rect">
            <a:avLst/>
          </a:prstGeom>
        </p:spPr>
        <p:txBody>
          <a:bodyPr anchor="b" anchorCtr="0"/>
          <a:lstStyle>
            <a:lvl1pPr>
              <a:defRPr sz="2200">
                <a:solidFill>
                  <a:schemeClr val="tx1"/>
                </a:solidFill>
              </a:defRPr>
            </a:lvl1pPr>
          </a:lstStyle>
          <a:p>
            <a:pPr lvl="0"/>
            <a:r>
              <a:rPr lang="de-DE" dirty="0"/>
              <a:t>Text durch Klicken hinzufügen</a:t>
            </a:r>
          </a:p>
        </p:txBody>
      </p:sp>
      <p:sp>
        <p:nvSpPr>
          <p:cNvPr id="2" name="Fußzeilenplatzhalter 1"/>
          <p:cNvSpPr>
            <a:spLocks noGrp="1"/>
          </p:cNvSpPr>
          <p:nvPr>
            <p:ph type="ftr" sz="quarter" idx="13"/>
          </p:nvPr>
        </p:nvSpPr>
        <p:spPr/>
        <p:txBody>
          <a:bodyPr/>
          <a:lstStyle/>
          <a:p>
            <a:pPr>
              <a:defRPr/>
            </a:pPr>
            <a:endParaRPr lang="de-DE" dirty="0"/>
          </a:p>
        </p:txBody>
      </p:sp>
      <p:sp>
        <p:nvSpPr>
          <p:cNvPr id="3" name="Foliennummernplatzhalter 2"/>
          <p:cNvSpPr>
            <a:spLocks noGrp="1"/>
          </p:cNvSpPr>
          <p:nvPr>
            <p:ph type="sldNum" sz="quarter" idx="14"/>
          </p:nvPr>
        </p:nvSpPr>
        <p:spPr/>
        <p:txBody>
          <a:bodyPr/>
          <a:lstStyle/>
          <a:p>
            <a:pPr>
              <a:defRPr/>
            </a:pPr>
            <a:fld id="{67001AD2-8E33-460C-B366-F9F101126BF9}" type="slidenum">
              <a:rPr lang="de-DE" altLang="de-DE" smtClean="0"/>
              <a:pPr>
                <a:defRPr/>
              </a:pPr>
              <a:t>‹Nr.›</a:t>
            </a:fld>
            <a:endParaRPr lang="de-DE" altLang="de-DE" dirty="0"/>
          </a:p>
        </p:txBody>
      </p:sp>
    </p:spTree>
    <p:extLst>
      <p:ext uri="{BB962C8B-B14F-4D97-AF65-F5344CB8AC3E}">
        <p14:creationId xmlns:p14="http://schemas.microsoft.com/office/powerpoint/2010/main" val="50111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dirty="0"/>
              <a:t>Titelmasterformat durch Klicken bearbeiten</a:t>
            </a:r>
          </a:p>
        </p:txBody>
      </p:sp>
      <p:sp>
        <p:nvSpPr>
          <p:cNvPr id="3" name="Inhaltsplatzhalter 2"/>
          <p:cNvSpPr>
            <a:spLocks noGrp="1"/>
          </p:cNvSpPr>
          <p:nvPr>
            <p:ph idx="1"/>
          </p:nvPr>
        </p:nvSpPr>
        <p:spPr>
          <a:xfrm>
            <a:off x="838200" y="1484785"/>
            <a:ext cx="10826419"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p>
        </p:txBody>
      </p:sp>
    </p:spTree>
    <p:extLst>
      <p:ext uri="{BB962C8B-B14F-4D97-AF65-F5344CB8AC3E}">
        <p14:creationId xmlns:p14="http://schemas.microsoft.com/office/powerpoint/2010/main" val="18696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9"/>
          <a:srcRect/>
          <a:stretch>
            <a:fillRect/>
          </a:stretch>
        </a:blip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BEF9E4C-F8E6-4045-A8CF-D0DCB4090F3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58734"/>
          <a:stretch/>
        </p:blipFill>
        <p:spPr bwMode="auto">
          <a:xfrm>
            <a:off x="154426" y="368660"/>
            <a:ext cx="1009029" cy="324000"/>
          </a:xfrm>
          <a:prstGeom prst="rect">
            <a:avLst/>
          </a:prstGeom>
          <a:ln>
            <a:noFill/>
          </a:ln>
          <a:extLst>
            <a:ext uri="{53640926-AAD7-44D8-BBD7-CCE9431645EC}">
              <a14:shadowObscured xmlns:a14="http://schemas.microsoft.com/office/drawing/2010/main"/>
            </a:ext>
          </a:extLst>
        </p:spPr>
      </p:pic>
      <p:sp>
        <p:nvSpPr>
          <p:cNvPr id="5" name="Rectangle 3"/>
          <p:cNvSpPr txBox="1">
            <a:spLocks/>
          </p:cNvSpPr>
          <p:nvPr userDrawn="1"/>
        </p:nvSpPr>
        <p:spPr bwMode="auto">
          <a:xfrm>
            <a:off x="4383884" y="3334546"/>
            <a:ext cx="91281" cy="8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lstStyle>
            <a:defPPr>
              <a:defRPr lang="de-DE"/>
            </a:defPPr>
            <a:lvl1pPr algn="r" rtl="0" eaLnBrk="1" fontAlgn="base" hangingPunct="0">
              <a:spcBef>
                <a:spcPct val="0"/>
              </a:spcBef>
              <a:spcAft>
                <a:spcPct val="0"/>
              </a:spcAft>
              <a:defRPr sz="1000" kern="1200" smtClean="0">
                <a:solidFill>
                  <a:srgbClr val="004F8F"/>
                </a:solidFill>
                <a:latin typeface="+mj-lt"/>
                <a:ea typeface="Georgia" panose="02040502050405020303" pitchFamily="18" charset="0"/>
                <a:cs typeface="+mn-cs"/>
                <a:sym typeface="Arial" panose="020B0604020202020204" pitchFamily="34"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altLang="de-DE" sz="500" b="0" i="0" dirty="0">
              <a:latin typeface="Calibri Light" panose="020F0302020204030204" pitchFamily="34" charset="0"/>
            </a:endParaRPr>
          </a:p>
        </p:txBody>
      </p:sp>
      <p:sp>
        <p:nvSpPr>
          <p:cNvPr id="9" name="Rectangle 3"/>
          <p:cNvSpPr>
            <a:spLocks noGrp="1"/>
          </p:cNvSpPr>
          <p:nvPr>
            <p:ph type="sldNum" sz="quarter" idx="4"/>
          </p:nvPr>
        </p:nvSpPr>
        <p:spPr>
          <a:xfrm>
            <a:off x="11088000" y="6633369"/>
            <a:ext cx="918000" cy="170631"/>
          </a:xfrm>
          <a:prstGeom prst="rect">
            <a:avLst/>
          </a:prstGeom>
        </p:spPr>
        <p:txBody>
          <a:bodyPr/>
          <a:lstStyle>
            <a:lvl1pPr algn="r">
              <a:defRPr sz="900" b="0" i="0">
                <a:solidFill>
                  <a:schemeClr val="tx1"/>
                </a:solidFill>
                <a:latin typeface="Calibri Light" panose="020F0302020204030204" pitchFamily="34" charset="0"/>
              </a:defRPr>
            </a:lvl1pPr>
          </a:lstStyle>
          <a:p>
            <a:pPr>
              <a:defRPr/>
            </a:pPr>
            <a:fld id="{67001AD2-8E33-460C-B366-F9F101126BF9}" type="slidenum">
              <a:rPr lang="de-DE" altLang="de-DE" smtClean="0"/>
              <a:pPr>
                <a:defRPr/>
              </a:pPr>
              <a:t>‹Nr.›</a:t>
            </a:fld>
            <a:endParaRPr lang="de-DE" altLang="de-DE" dirty="0"/>
          </a:p>
        </p:txBody>
      </p:sp>
      <p:sp>
        <p:nvSpPr>
          <p:cNvPr id="10" name="Fußzeilenplatzhalter 2"/>
          <p:cNvSpPr>
            <a:spLocks noGrp="1"/>
          </p:cNvSpPr>
          <p:nvPr>
            <p:ph type="ftr" sz="quarter" idx="3"/>
          </p:nvPr>
        </p:nvSpPr>
        <p:spPr>
          <a:xfrm>
            <a:off x="1163452" y="6633372"/>
            <a:ext cx="9865096" cy="170631"/>
          </a:xfrm>
          <a:prstGeom prst="rect">
            <a:avLst/>
          </a:prstGeom>
        </p:spPr>
        <p:txBody>
          <a:bodyPr/>
          <a:lstStyle>
            <a:lvl1pPr algn="l">
              <a:defRPr sz="900" b="0" i="0" dirty="0">
                <a:solidFill>
                  <a:schemeClr val="tx1"/>
                </a:solidFill>
                <a:latin typeface="Meridien Roman" panose="020A0503050306020303" pitchFamily="18" charset="0"/>
              </a:defRPr>
            </a:lvl1pPr>
          </a:lstStyle>
          <a:p>
            <a:pPr>
              <a:defRPr/>
            </a:pPr>
            <a:endParaRPr lang="de-DE" dirty="0"/>
          </a:p>
        </p:txBody>
      </p:sp>
      <p:sp>
        <p:nvSpPr>
          <p:cNvPr id="3" name="Rectangle 1">
            <a:extLst>
              <a:ext uri="{FF2B5EF4-FFF2-40B4-BE49-F238E27FC236}">
                <a16:creationId xmlns:a16="http://schemas.microsoft.com/office/drawing/2014/main" id="{1B553B44-486F-6FD8-CA22-DCD60D933034}"/>
              </a:ext>
            </a:extLst>
          </p:cNvPr>
          <p:cNvSpPr>
            <a:spLocks/>
          </p:cNvSpPr>
          <p:nvPr userDrawn="1"/>
        </p:nvSpPr>
        <p:spPr bwMode="auto">
          <a:xfrm>
            <a:off x="186000" y="6676855"/>
            <a:ext cx="653416" cy="14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nchorCtr="0">
            <a:noAutofit/>
          </a:bodyPr>
          <a:lstStyle>
            <a:lvl1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eaLnBrk="1">
              <a:defRPr/>
            </a:pPr>
            <a:fld id="{B1653117-B3F9-4AC9-9C1A-504184EEB33D}" type="datetime4">
              <a:rPr lang="de-DE" altLang="de-DE" sz="900" b="0" i="0" smtClean="0">
                <a:solidFill>
                  <a:schemeClr val="tx1"/>
                </a:solidFill>
                <a:latin typeface="Meridien Roman" panose="020A0503050306020303" pitchFamily="18" charset="0"/>
              </a:rPr>
              <a:pPr eaLnBrk="1">
                <a:defRPr/>
              </a:pPr>
              <a:t>20. Februar 2025</a:t>
            </a:fld>
            <a:endParaRPr lang="de-DE" altLang="de-DE" sz="900" b="0" i="0" dirty="0">
              <a:solidFill>
                <a:schemeClr val="tx1"/>
              </a:solidFill>
              <a:latin typeface="Meridien Roman" panose="020A0503050306020303" pitchFamily="18" charset="0"/>
            </a:endParaRPr>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884" r:id="rId3"/>
    <p:sldLayoutId id="2147483905" r:id="rId4"/>
    <p:sldLayoutId id="2147483906" r:id="rId5"/>
    <p:sldLayoutId id="2147483921" r:id="rId6"/>
    <p:sldLayoutId id="2147483922" r:id="rId7"/>
  </p:sldLayoutIdLst>
  <p:hf hdr="0" dt="0"/>
  <p:txStyles>
    <p:titleStyle>
      <a:lvl1pPr algn="l" rtl="0" eaLnBrk="1" fontAlgn="base" hangingPunct="1">
        <a:spcBef>
          <a:spcPct val="0"/>
        </a:spcBef>
        <a:spcAft>
          <a:spcPct val="0"/>
        </a:spcAft>
        <a:defRPr sz="2200" kern="1200">
          <a:solidFill>
            <a:srgbClr val="004F8F"/>
          </a:solidFill>
          <a:latin typeface="+mj-lt"/>
          <a:ea typeface="+mj-ea"/>
          <a:cs typeface="+mj-cs"/>
          <a:sym typeface="Arial Narrow" panose="020B0606020202030204" pitchFamily="34" charset="0"/>
        </a:defRPr>
      </a:lvl1pPr>
      <a:lvl2pPr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2pPr>
      <a:lvl3pPr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3pPr>
      <a:lvl4pPr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4pPr>
      <a:lvl5pPr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5pPr>
      <a:lvl6pPr marL="228600"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6pPr>
      <a:lvl7pPr marL="457200"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7pPr>
      <a:lvl8pPr marL="685800"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8pPr>
      <a:lvl9pPr marL="914400" algn="l" rtl="0" eaLnBrk="1" fontAlgn="base" hangingPunct="1">
        <a:spcBef>
          <a:spcPct val="0"/>
        </a:spcBef>
        <a:spcAft>
          <a:spcPct val="0"/>
        </a:spcAft>
        <a:defRPr sz="2200">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9pPr>
    </p:titleStyle>
    <p:body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de-DE"/>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nietzschesource.org/DFGA/M-II-1,190et191"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digitale-edition.at/context:kond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bing.com/search?q=digitale+edition+schule+von+salamanka&amp;form=ANNTH1&amp;refig=3e55029931ed4c608dc2c8812eba001b&amp;pc=U531"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digitale-edition.de/exist/apps/editions-browser/$app/index.html"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ig-ed-cat.acdh.oeaw.ac.at/" TargetMode="External"/><Relationship Id="rId1" Type="http://schemas.openxmlformats.org/officeDocument/2006/relationships/slideLayout" Target="../slideLayouts/slideLayout3.xml"/><Relationship Id="rId4" Type="http://schemas.openxmlformats.org/officeDocument/2006/relationships/hyperlink" Target="https://doi.org/10.5281/zenodo.1250796"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oo.gl/forms/4Ya3jwRCBi0VSexx2"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correspsearch.net/de/api.html" TargetMode="External"/><Relationship Id="rId2" Type="http://schemas.openxmlformats.org/officeDocument/2006/relationships/hyperlink" Target="https://correspsearch.net/de/suche.html" TargetMode="External"/><Relationship Id="rId1" Type="http://schemas.openxmlformats.org/officeDocument/2006/relationships/slideLayout" Target="../slideLayouts/slideLayout3.xml"/><Relationship Id="rId4" Type="http://schemas.openxmlformats.org/officeDocument/2006/relationships/hyperlink" Target="https://correspsearch.net/de/start.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correspsearch.net/de/suche.html?s=http://d-nb.info/gnd/118610465&amp;x=1&amp;w=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correspsearch.net/de/videos.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correspsearch.net/de/videos.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i-d-e.de/publikationen/weitereschriften/kriterien-version-1-1/" TargetMode="External"/><Relationship Id="rId2" Type="http://schemas.openxmlformats.org/officeDocument/2006/relationships/hyperlink" Target="https://ride.i-d-e.de/"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vangoghletters.org/vg/" TargetMode="External"/><Relationship Id="rId2" Type="http://schemas.openxmlformats.org/officeDocument/2006/relationships/hyperlink" Target="https://www.faustedition.net/document?sigil=1_H.14&amp;page=7&amp;view=facsimile_document" TargetMode="External"/><Relationship Id="rId1" Type="http://schemas.openxmlformats.org/officeDocument/2006/relationships/slideLayout" Target="../slideLayouts/slideLayout3.xml"/><Relationship Id="rId4" Type="http://schemas.openxmlformats.org/officeDocument/2006/relationships/hyperlink" Target="https://furnaceandfugue.org/atalanta-fugiens/emblem01.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eber-gesamtausgabe.de/de/A002068/Tageb%C3%BCcher/A062380.html#bs-tab-facsimile" TargetMode="External"/><Relationship Id="rId2" Type="http://schemas.openxmlformats.org/officeDocument/2006/relationships/hyperlink" Target="https://weber-gesamtausgabe.de/de/Index"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hyperlink" Target="https://august-wilhelm-schlegel.de/briefedigital/" TargetMode="External"/><Relationship Id="rId2" Type="http://schemas.openxmlformats.org/officeDocument/2006/relationships/hyperlink" Target="https://dehmel-digital.de/network" TargetMode="Externa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faustedition.net/document?sigil=2_I_H.5&amp;page=1&amp;view=structure" TargetMode="External"/><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faustedition.net/document?sigil=2_I_H.5&amp;page=1&amp;view=structur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tei-c.or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www.dfg.de/resource/blob/172080/895fcc3cb72ec6cd1d5dc84292fb2758/foerderkriterien-editionen-literaturwissenschaft-data.pdf" TargetMode="External"/><Relationship Id="rId2" Type="http://schemas.openxmlformats.org/officeDocument/2006/relationships/hyperlink" Target="https://www.i-d-e.de/wp-content/uploads/2017/11/Evaluationskriterien-Digitaler-Editionen.pdf" TargetMode="External"/><Relationship Id="rId1" Type="http://schemas.openxmlformats.org/officeDocument/2006/relationships/slideLayout" Target="../slideLayouts/slideLayout3.xml"/><Relationship Id="rId4" Type="http://schemas.openxmlformats.org/officeDocument/2006/relationships/hyperlink" Target="https://www.digitale-edition.at/o:konde.5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3E515-2DD6-4B8B-9A06-2A0B9CC3F275}"/>
              </a:ext>
            </a:extLst>
          </p:cNvPr>
          <p:cNvSpPr>
            <a:spLocks noGrp="1"/>
          </p:cNvSpPr>
          <p:nvPr>
            <p:ph type="ctrTitle"/>
          </p:nvPr>
        </p:nvSpPr>
        <p:spPr/>
        <p:txBody>
          <a:bodyPr/>
          <a:lstStyle/>
          <a:p>
            <a:r>
              <a:rPr lang="de-DE" sz="4000" dirty="0">
                <a:solidFill>
                  <a:srgbClr val="00618F"/>
                </a:solidFill>
                <a:latin typeface="Arial" panose="020B0604020202020204" pitchFamily="34" charset="0"/>
                <a:cs typeface="Arial" panose="020B0604020202020204" pitchFamily="34" charset="0"/>
              </a:rPr>
              <a:t>Was sind digitale Editionen? </a:t>
            </a:r>
            <a:br>
              <a:rPr lang="de-DE" sz="4000" dirty="0">
                <a:solidFill>
                  <a:srgbClr val="000000"/>
                </a:solidFill>
                <a:latin typeface="Arial" panose="020B0604020202020204" pitchFamily="34" charset="0"/>
                <a:cs typeface="Arial" panose="020B0604020202020204" pitchFamily="34" charset="0"/>
              </a:rPr>
            </a:br>
            <a:br>
              <a:rPr lang="de-DE" sz="4000" dirty="0">
                <a:solidFill>
                  <a:srgbClr val="000000"/>
                </a:solidFill>
                <a:latin typeface="Arial" panose="020B0604020202020204" pitchFamily="34" charset="0"/>
                <a:cs typeface="Arial" panose="020B0604020202020204" pitchFamily="34" charset="0"/>
              </a:rPr>
            </a:br>
            <a:endParaRPr lang="de-DE" sz="4000" dirty="0">
              <a:solidFill>
                <a:srgbClr val="000000"/>
              </a:solidFill>
              <a:latin typeface="Arial" panose="020B0604020202020204" pitchFamily="34" charset="0"/>
              <a:cs typeface="Arial" panose="020B0604020202020204" pitchFamily="34" charset="0"/>
            </a:endParaRPr>
          </a:p>
        </p:txBody>
      </p:sp>
      <p:sp>
        <p:nvSpPr>
          <p:cNvPr id="4" name="Textplatzhalter 3">
            <a:extLst>
              <a:ext uri="{FF2B5EF4-FFF2-40B4-BE49-F238E27FC236}">
                <a16:creationId xmlns:a16="http://schemas.microsoft.com/office/drawing/2014/main" id="{A84AAD0B-DAE4-42E5-8A8C-E1B51F001B9E}"/>
              </a:ext>
            </a:extLst>
          </p:cNvPr>
          <p:cNvSpPr>
            <a:spLocks noGrp="1"/>
          </p:cNvSpPr>
          <p:nvPr>
            <p:ph type="body" sz="quarter" idx="12"/>
          </p:nvPr>
        </p:nvSpPr>
        <p:spPr>
          <a:xfrm>
            <a:off x="1271461" y="260648"/>
            <a:ext cx="9865416" cy="503771"/>
          </a:xfrm>
        </p:spPr>
        <p:txBody>
          <a:bodyPr/>
          <a:lstStyle/>
          <a:p>
            <a:r>
              <a:rPr lang="de-DE" dirty="0">
                <a:latin typeface="Arial" panose="020B0604020202020204" pitchFamily="34" charset="0"/>
                <a:cs typeface="Arial" panose="020B0604020202020204" pitchFamily="34" charset="0"/>
              </a:rPr>
              <a:t>Universitätsbibliothek Johann Christian Senckenberg</a:t>
            </a:r>
          </a:p>
        </p:txBody>
      </p:sp>
      <p:sp>
        <p:nvSpPr>
          <p:cNvPr id="3" name="Rechteck 2">
            <a:extLst>
              <a:ext uri="{FF2B5EF4-FFF2-40B4-BE49-F238E27FC236}">
                <a16:creationId xmlns:a16="http://schemas.microsoft.com/office/drawing/2014/main" id="{04C49B67-3A41-4EC3-ADCD-262728622EC1}"/>
              </a:ext>
            </a:extLst>
          </p:cNvPr>
          <p:cNvSpPr/>
          <p:nvPr/>
        </p:nvSpPr>
        <p:spPr>
          <a:xfrm>
            <a:off x="1279559" y="4030275"/>
            <a:ext cx="1967205" cy="369332"/>
          </a:xfrm>
          <a:prstGeom prst="rect">
            <a:avLst/>
          </a:prstGeom>
        </p:spPr>
        <p:txBody>
          <a:bodyPr wrap="none">
            <a:spAutoFit/>
          </a:bodyPr>
          <a:lstStyle/>
          <a:p>
            <a:r>
              <a:rPr lang="de-DE" sz="1800" b="1" dirty="0">
                <a:solidFill>
                  <a:srgbClr val="000000"/>
                </a:solidFill>
                <a:latin typeface="Arial" panose="020B0604020202020204" pitchFamily="34" charset="0"/>
                <a:cs typeface="Arial" panose="020B0604020202020204" pitchFamily="34" charset="0"/>
              </a:rPr>
              <a:t>Eine Einführung</a:t>
            </a:r>
            <a:endParaRPr lang="de-DE" sz="1800" b="1" dirty="0"/>
          </a:p>
        </p:txBody>
      </p:sp>
    </p:spTree>
    <p:extLst>
      <p:ext uri="{BB962C8B-B14F-4D97-AF65-F5344CB8AC3E}">
        <p14:creationId xmlns:p14="http://schemas.microsoft.com/office/powerpoint/2010/main" val="80191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10</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endParaRPr lang="de-DE"/>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Historisch-kritische Ausgabe</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1E73EE4A-BE85-484C-B45D-568BAB5B2C3C}"/>
              </a:ext>
            </a:extLst>
          </p:cNvPr>
          <p:cNvSpPr/>
          <p:nvPr/>
        </p:nvSpPr>
        <p:spPr>
          <a:xfrm>
            <a:off x="1379476" y="1628800"/>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1378304" y="1196752"/>
            <a:ext cx="10406328" cy="5436617"/>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Quellendokumentation: Kritischer Apparat / editorischer Bericht, in dem die Textentstehung nachvollziehbar wird mit Variantenverzeichnis:</a:t>
            </a:r>
          </a:p>
          <a:p>
            <a:pPr marL="0" indent="0"/>
            <a:endParaRPr lang="de-DE" sz="1800" dirty="0">
              <a:latin typeface="Arial" panose="020B0604020202020204" pitchFamily="34" charset="0"/>
              <a:cs typeface="Arial" panose="020B0604020202020204" pitchFamily="34" charset="0"/>
            </a:endParaRPr>
          </a:p>
          <a:p>
            <a:pPr marL="441325" lvl="1"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Beschreibung sowohl der erhaltenen Texte als auch der erschließbaren verlorenen Texte inklusive textgeschichtlicher Bewertung aller vorliegenden Zeugnisse</a:t>
            </a:r>
          </a:p>
          <a:p>
            <a:pPr marL="285750" indent="-285750">
              <a:buFont typeface="Wingdings" panose="05000000000000000000" pitchFamily="2" charset="2"/>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Kommentar / Erläuterungen  </a:t>
            </a:r>
          </a:p>
          <a:p>
            <a:pPr marL="0" indent="0"/>
            <a:endParaRPr lang="de-DE" sz="1800" dirty="0">
              <a:latin typeface="Arial" panose="020B0604020202020204" pitchFamily="34" charset="0"/>
              <a:cs typeface="Arial" panose="020B0604020202020204" pitchFamily="34" charset="0"/>
            </a:endParaRP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historisch</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literarhistorisch</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sprachhistorisch</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biographisch</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Beschreibung der Wirkungsgeschichte des Texts oder der Werke zu Lebzeiten eines Autors</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Kommentar der Sachbezüge des Textes</a:t>
            </a:r>
          </a:p>
          <a:p>
            <a:pPr marL="578644" lvl="2" indent="-285750">
              <a:buFont typeface="Wingdings" panose="05000000000000000000" pitchFamily="2" charset="2"/>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Transkription des Textes in der vorliegenden Form mit unveränderter historischer Orthographie und Interpunktion, eventuell Abdruck von Faksimiles</a:t>
            </a:r>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0" indent="0"/>
            <a:endParaRPr lang="de-DE" sz="1600" dirty="0"/>
          </a:p>
          <a:p>
            <a:pPr marL="285750" indent="-285750">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br>
              <a:rPr lang="de-DE" sz="1600" dirty="0">
                <a:latin typeface="Arial" panose="020B0604020202020204" pitchFamily="34" charset="0"/>
                <a:cs typeface="Arial" panose="020B0604020202020204" pitchFamily="34" charset="0"/>
              </a:rPr>
            </a:br>
            <a:endParaRPr lang="de-DE" sz="1600" dirty="0">
              <a:solidFill>
                <a:srgbClr val="004F8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679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02CC76A-FBB8-462C-BF01-CE75382BA4A6}"/>
              </a:ext>
            </a:extLst>
          </p:cNvPr>
          <p:cNvSpPr>
            <a:spLocks noGrp="1"/>
          </p:cNvSpPr>
          <p:nvPr>
            <p:ph type="sldNum" sz="quarter" idx="10"/>
          </p:nvPr>
        </p:nvSpPr>
        <p:spPr/>
        <p:txBody>
          <a:bodyPr/>
          <a:lstStyle/>
          <a:p>
            <a:pPr>
              <a:defRPr/>
            </a:pPr>
            <a:fld id="{8ABCFAEF-18FE-4467-835D-533D5CCB0C34}" type="slidenum">
              <a:rPr lang="de-DE" altLang="de-DE" smtClean="0"/>
              <a:pPr>
                <a:defRPr/>
              </a:pPr>
              <a:t>11</a:t>
            </a:fld>
            <a:endParaRPr lang="de-DE" altLang="de-DE" dirty="0"/>
          </a:p>
        </p:txBody>
      </p:sp>
      <p:sp>
        <p:nvSpPr>
          <p:cNvPr id="3" name="Titel 2">
            <a:extLst>
              <a:ext uri="{FF2B5EF4-FFF2-40B4-BE49-F238E27FC236}">
                <a16:creationId xmlns:a16="http://schemas.microsoft.com/office/drawing/2014/main" id="{8614E9D2-02E2-4864-8D85-1E648DEF2AA1}"/>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Hölderlin: Sämtliche Werke. </a:t>
            </a:r>
            <a:r>
              <a:rPr lang="de-DE" dirty="0" err="1">
                <a:latin typeface="Arial" panose="020B0604020202020204" pitchFamily="34" charset="0"/>
                <a:cs typeface="Arial" panose="020B0604020202020204" pitchFamily="34" charset="0"/>
              </a:rPr>
              <a:t>Hg</a:t>
            </a:r>
            <a:r>
              <a:rPr lang="de-DE" dirty="0">
                <a:latin typeface="Arial" panose="020B0604020202020204" pitchFamily="34" charset="0"/>
                <a:cs typeface="Arial" panose="020B0604020202020204" pitchFamily="34" charset="0"/>
              </a:rPr>
              <a:t>.: Dietrich E. Sattler</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Frankfurter Ausgabe</a:t>
            </a:r>
            <a:endParaRPr lang="de-DE" dirty="0"/>
          </a:p>
        </p:txBody>
      </p:sp>
      <p:sp>
        <p:nvSpPr>
          <p:cNvPr id="4" name="Fußzeilenplatzhalter 3">
            <a:extLst>
              <a:ext uri="{FF2B5EF4-FFF2-40B4-BE49-F238E27FC236}">
                <a16:creationId xmlns:a16="http://schemas.microsoft.com/office/drawing/2014/main" id="{30E6FE93-BA86-49AA-9A21-BFA41F81C667}"/>
              </a:ext>
            </a:extLst>
          </p:cNvPr>
          <p:cNvSpPr>
            <a:spLocks noGrp="1"/>
          </p:cNvSpPr>
          <p:nvPr>
            <p:ph type="ftr" sz="quarter" idx="3"/>
          </p:nvPr>
        </p:nvSpPr>
        <p:spPr/>
        <p:txBody>
          <a:bodyPr/>
          <a:lstStyle/>
          <a:p>
            <a:pPr>
              <a:defRPr/>
            </a:pPr>
            <a:endParaRPr lang="de-DE"/>
          </a:p>
        </p:txBody>
      </p:sp>
      <p:pic>
        <p:nvPicPr>
          <p:cNvPr id="7" name="Inhaltsplatzhalter 6">
            <a:extLst>
              <a:ext uri="{FF2B5EF4-FFF2-40B4-BE49-F238E27FC236}">
                <a16:creationId xmlns:a16="http://schemas.microsoft.com/office/drawing/2014/main" id="{1DE24933-923F-4CE8-BC2E-B1BFE0F7831A}"/>
              </a:ext>
            </a:extLst>
          </p:cNvPr>
          <p:cNvPicPr>
            <a:picLocks noGrp="1" noChangeAspect="1"/>
          </p:cNvPicPr>
          <p:nvPr>
            <p:ph idx="1"/>
          </p:nvPr>
        </p:nvPicPr>
        <p:blipFill>
          <a:blip r:embed="rId3"/>
          <a:stretch>
            <a:fillRect/>
          </a:stretch>
        </p:blipFill>
        <p:spPr>
          <a:xfrm>
            <a:off x="1379476" y="1102399"/>
            <a:ext cx="3852427" cy="5488552"/>
          </a:xfrm>
          <a:prstGeom prst="rect">
            <a:avLst/>
          </a:prstGeom>
        </p:spPr>
      </p:pic>
      <p:pic>
        <p:nvPicPr>
          <p:cNvPr id="8" name="Inhaltsplatzhalter 7">
            <a:extLst>
              <a:ext uri="{FF2B5EF4-FFF2-40B4-BE49-F238E27FC236}">
                <a16:creationId xmlns:a16="http://schemas.microsoft.com/office/drawing/2014/main" id="{2FB9D370-5A04-403F-9B49-A49AA3CCE429}"/>
              </a:ext>
            </a:extLst>
          </p:cNvPr>
          <p:cNvPicPr>
            <a:picLocks noGrp="1" noChangeAspect="1"/>
          </p:cNvPicPr>
          <p:nvPr>
            <p:ph idx="13"/>
          </p:nvPr>
        </p:nvPicPr>
        <p:blipFill>
          <a:blip r:embed="rId4"/>
          <a:stretch>
            <a:fillRect/>
          </a:stretch>
        </p:blipFill>
        <p:spPr>
          <a:xfrm>
            <a:off x="6337709" y="1246284"/>
            <a:ext cx="4046613" cy="5157537"/>
          </a:xfrm>
          <a:prstGeom prst="rect">
            <a:avLst/>
          </a:prstGeom>
        </p:spPr>
      </p:pic>
      <p:sp>
        <p:nvSpPr>
          <p:cNvPr id="5" name="Rechteck 4">
            <a:extLst>
              <a:ext uri="{FF2B5EF4-FFF2-40B4-BE49-F238E27FC236}">
                <a16:creationId xmlns:a16="http://schemas.microsoft.com/office/drawing/2014/main" id="{4A148D72-0A4B-4C06-9C46-3D210CB5C2D7}"/>
              </a:ext>
            </a:extLst>
          </p:cNvPr>
          <p:cNvSpPr/>
          <p:nvPr/>
        </p:nvSpPr>
        <p:spPr>
          <a:xfrm>
            <a:off x="5156019" y="2276872"/>
            <a:ext cx="1152128" cy="307777"/>
          </a:xfrm>
          <a:prstGeom prst="rect">
            <a:avLst/>
          </a:prstGeom>
          <a:ln w="28575">
            <a:solidFill>
              <a:srgbClr val="00618F"/>
            </a:solidFill>
          </a:ln>
        </p:spPr>
        <p:txBody>
          <a:bodyPr wrap="square">
            <a:spAutoFit/>
          </a:bodyPr>
          <a:lstStyle/>
          <a:p>
            <a:r>
              <a:rPr lang="de-DE" dirty="0">
                <a:solidFill>
                  <a:srgbClr val="000000"/>
                </a:solidFill>
                <a:latin typeface="Arial" panose="020B0604020202020204" pitchFamily="34" charset="0"/>
                <a:cs typeface="Arial" panose="020B0604020202020204" pitchFamily="34" charset="0"/>
              </a:rPr>
              <a:t>Bd. 7, S. 7f.</a:t>
            </a:r>
            <a:endParaRPr lang="de-DE" dirty="0">
              <a:solidFill>
                <a:srgbClr val="000000"/>
              </a:solidFill>
            </a:endParaRPr>
          </a:p>
        </p:txBody>
      </p:sp>
    </p:spTree>
    <p:extLst>
      <p:ext uri="{BB962C8B-B14F-4D97-AF65-F5344CB8AC3E}">
        <p14:creationId xmlns:p14="http://schemas.microsoft.com/office/powerpoint/2010/main" val="175262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9881C77-043B-4C60-A06E-D523DDEA83B8}"/>
              </a:ext>
            </a:extLst>
          </p:cNvPr>
          <p:cNvSpPr>
            <a:spLocks noGrp="1"/>
          </p:cNvSpPr>
          <p:nvPr>
            <p:ph type="sldNum" sz="quarter" idx="10"/>
          </p:nvPr>
        </p:nvSpPr>
        <p:spPr/>
        <p:txBody>
          <a:bodyPr/>
          <a:lstStyle/>
          <a:p>
            <a:pPr>
              <a:defRPr/>
            </a:pPr>
            <a:fld id="{8ABCFAEF-18FE-4467-835D-533D5CCB0C34}" type="slidenum">
              <a:rPr lang="de-DE" altLang="de-DE" smtClean="0"/>
              <a:pPr>
                <a:defRPr/>
              </a:pPr>
              <a:t>12</a:t>
            </a:fld>
            <a:endParaRPr lang="de-DE" altLang="de-DE" dirty="0"/>
          </a:p>
        </p:txBody>
      </p:sp>
      <p:sp>
        <p:nvSpPr>
          <p:cNvPr id="3" name="Titel 2">
            <a:extLst>
              <a:ext uri="{FF2B5EF4-FFF2-40B4-BE49-F238E27FC236}">
                <a16:creationId xmlns:a16="http://schemas.microsoft.com/office/drawing/2014/main" id="{FC9FBD40-2D60-44D4-845D-FB1647C8511A}"/>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Hölderlin: Sämtliche Werke. </a:t>
            </a:r>
            <a:r>
              <a:rPr lang="de-DE" dirty="0" err="1">
                <a:latin typeface="Arial" panose="020B0604020202020204" pitchFamily="34" charset="0"/>
                <a:cs typeface="Arial" panose="020B0604020202020204" pitchFamily="34" charset="0"/>
              </a:rPr>
              <a:t>Hg</a:t>
            </a:r>
            <a:r>
              <a:rPr lang="de-DE" dirty="0">
                <a:latin typeface="Arial" panose="020B0604020202020204" pitchFamily="34" charset="0"/>
                <a:cs typeface="Arial" panose="020B0604020202020204" pitchFamily="34" charset="0"/>
              </a:rPr>
              <a:t>.: Dietrich E. Sattler</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Frankfurter Ausgabe</a:t>
            </a:r>
            <a:br>
              <a:rPr lang="de-DE" dirty="0"/>
            </a:br>
            <a:endParaRPr lang="de-DE" dirty="0"/>
          </a:p>
        </p:txBody>
      </p:sp>
      <p:sp>
        <p:nvSpPr>
          <p:cNvPr id="4" name="Fußzeilenplatzhalter 3">
            <a:extLst>
              <a:ext uri="{FF2B5EF4-FFF2-40B4-BE49-F238E27FC236}">
                <a16:creationId xmlns:a16="http://schemas.microsoft.com/office/drawing/2014/main" id="{1315266C-7E10-4905-96EC-2CA06AAA1E9B}"/>
              </a:ext>
            </a:extLst>
          </p:cNvPr>
          <p:cNvSpPr>
            <a:spLocks noGrp="1"/>
          </p:cNvSpPr>
          <p:nvPr>
            <p:ph type="ftr" sz="quarter" idx="3"/>
          </p:nvPr>
        </p:nvSpPr>
        <p:spPr/>
        <p:txBody>
          <a:bodyPr/>
          <a:lstStyle/>
          <a:p>
            <a:pPr>
              <a:defRPr/>
            </a:pPr>
            <a:endParaRPr lang="de-DE"/>
          </a:p>
        </p:txBody>
      </p:sp>
      <p:pic>
        <p:nvPicPr>
          <p:cNvPr id="7" name="Inhaltsplatzhalter 6">
            <a:extLst>
              <a:ext uri="{FF2B5EF4-FFF2-40B4-BE49-F238E27FC236}">
                <a16:creationId xmlns:a16="http://schemas.microsoft.com/office/drawing/2014/main" id="{4B1DE82E-0B45-4723-BBC3-164FF5CF92C6}"/>
              </a:ext>
            </a:extLst>
          </p:cNvPr>
          <p:cNvPicPr>
            <a:picLocks noGrp="1" noChangeAspect="1"/>
          </p:cNvPicPr>
          <p:nvPr>
            <p:ph idx="1"/>
          </p:nvPr>
        </p:nvPicPr>
        <p:blipFill>
          <a:blip r:embed="rId3"/>
          <a:stretch>
            <a:fillRect/>
          </a:stretch>
        </p:blipFill>
        <p:spPr>
          <a:xfrm>
            <a:off x="1377612" y="1050591"/>
            <a:ext cx="3989461" cy="5548922"/>
          </a:xfrm>
          <a:prstGeom prst="rect">
            <a:avLst/>
          </a:prstGeom>
        </p:spPr>
      </p:pic>
      <p:pic>
        <p:nvPicPr>
          <p:cNvPr id="8" name="Inhaltsplatzhalter 7">
            <a:extLst>
              <a:ext uri="{FF2B5EF4-FFF2-40B4-BE49-F238E27FC236}">
                <a16:creationId xmlns:a16="http://schemas.microsoft.com/office/drawing/2014/main" id="{714387EB-7A60-4395-9242-44513E9E7E82}"/>
              </a:ext>
            </a:extLst>
          </p:cNvPr>
          <p:cNvPicPr>
            <a:picLocks noGrp="1" noChangeAspect="1"/>
          </p:cNvPicPr>
          <p:nvPr>
            <p:ph idx="13"/>
          </p:nvPr>
        </p:nvPicPr>
        <p:blipFill>
          <a:blip r:embed="rId4"/>
          <a:stretch>
            <a:fillRect/>
          </a:stretch>
        </p:blipFill>
        <p:spPr>
          <a:xfrm>
            <a:off x="6023992" y="1441470"/>
            <a:ext cx="3696159" cy="5083874"/>
          </a:xfrm>
          <a:prstGeom prst="rect">
            <a:avLst/>
          </a:prstGeom>
        </p:spPr>
      </p:pic>
      <p:sp>
        <p:nvSpPr>
          <p:cNvPr id="9" name="Rechteck 8">
            <a:extLst>
              <a:ext uri="{FF2B5EF4-FFF2-40B4-BE49-F238E27FC236}">
                <a16:creationId xmlns:a16="http://schemas.microsoft.com/office/drawing/2014/main" id="{915076C8-1604-4884-89E2-A26C6DCE224E}"/>
              </a:ext>
            </a:extLst>
          </p:cNvPr>
          <p:cNvSpPr/>
          <p:nvPr/>
        </p:nvSpPr>
        <p:spPr>
          <a:xfrm>
            <a:off x="4504541" y="3275111"/>
            <a:ext cx="1372030" cy="307777"/>
          </a:xfrm>
          <a:prstGeom prst="rect">
            <a:avLst/>
          </a:prstGeom>
          <a:ln w="28575">
            <a:solidFill>
              <a:srgbClr val="00618F"/>
            </a:solidFill>
          </a:ln>
        </p:spPr>
        <p:txBody>
          <a:bodyPr wrap="square">
            <a:spAutoFit/>
          </a:bodyPr>
          <a:lstStyle/>
          <a:p>
            <a:r>
              <a:rPr lang="de-DE" dirty="0">
                <a:solidFill>
                  <a:srgbClr val="000000"/>
                </a:solidFill>
                <a:latin typeface="Arial" panose="020B0604020202020204" pitchFamily="34" charset="0"/>
                <a:cs typeface="Arial" panose="020B0604020202020204" pitchFamily="34" charset="0"/>
              </a:rPr>
              <a:t>Bd. 8, S. 402f.</a:t>
            </a:r>
            <a:endParaRPr lang="de-DE" dirty="0">
              <a:solidFill>
                <a:srgbClr val="000000"/>
              </a:solidFill>
            </a:endParaRPr>
          </a:p>
        </p:txBody>
      </p:sp>
    </p:spTree>
    <p:extLst>
      <p:ext uri="{BB962C8B-B14F-4D97-AF65-F5344CB8AC3E}">
        <p14:creationId xmlns:p14="http://schemas.microsoft.com/office/powerpoint/2010/main" val="195842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13</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endParaRPr lang="de-DE"/>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(Wissenschaftliche) Studienausgabe / Leseausgabe</a:t>
            </a:r>
          </a:p>
        </p:txBody>
      </p:sp>
      <p:sp>
        <p:nvSpPr>
          <p:cNvPr id="5" name="Rechteck 4">
            <a:extLst>
              <a:ext uri="{FF2B5EF4-FFF2-40B4-BE49-F238E27FC236}">
                <a16:creationId xmlns:a16="http://schemas.microsoft.com/office/drawing/2014/main" id="{1E73EE4A-BE85-484C-B45D-568BAB5B2C3C}"/>
              </a:ext>
            </a:extLst>
          </p:cNvPr>
          <p:cNvSpPr/>
          <p:nvPr/>
        </p:nvSpPr>
        <p:spPr>
          <a:xfrm>
            <a:off x="1379476" y="1628800"/>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1378304" y="1196752"/>
            <a:ext cx="10190304" cy="5184576"/>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Eine </a:t>
            </a:r>
            <a:r>
              <a:rPr lang="de-DE" sz="1800" b="1" dirty="0">
                <a:latin typeface="Arial" panose="020B0604020202020204" pitchFamily="34" charset="0"/>
                <a:cs typeface="Arial" panose="020B0604020202020204" pitchFamily="34" charset="0"/>
              </a:rPr>
              <a:t>Studienausgabe</a:t>
            </a:r>
            <a:r>
              <a:rPr lang="de-DE" sz="1800" dirty="0">
                <a:latin typeface="Arial" panose="020B0604020202020204" pitchFamily="34" charset="0"/>
                <a:cs typeface="Arial" panose="020B0604020202020204" pitchFamily="34" charset="0"/>
              </a:rPr>
              <a:t> enthält in der Regel keinen ausführlichen kritischen Apparat, präsentiert aber den verbindlichen und textkritischen Text</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441325" lvl="1"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Wenn ein Kommentar vorliegt, ist diese analytisch-deutend texterschließend</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441325" lvl="1"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Finanziell erschwinglich(er)</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441325" lvl="1"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Breitere Leserschaft</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441325" lvl="1"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Selektiv</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441325" lvl="1"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u.U. angepasste aktuelle Rechtschreibung</a:t>
            </a:r>
          </a:p>
          <a:p>
            <a:pPr marL="285750" indent="-285750">
              <a:buFont typeface="Wingdings" panose="05000000000000000000" pitchFamily="2" charset="2"/>
              <a:buChar char="§"/>
            </a:pPr>
            <a:endParaRPr lang="de-DE" sz="1800" dirty="0">
              <a:latin typeface="Arial" panose="020B0604020202020204" pitchFamily="34" charset="0"/>
              <a:cs typeface="Arial" panose="020B0604020202020204" pitchFamily="34" charset="0"/>
            </a:endParaRPr>
          </a:p>
          <a:p>
            <a:pPr marL="0" indent="0"/>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b="1" dirty="0">
                <a:latin typeface="Arial" panose="020B0604020202020204" pitchFamily="34" charset="0"/>
                <a:cs typeface="Arial" panose="020B0604020202020204" pitchFamily="34" charset="0"/>
              </a:rPr>
              <a:t>Leseausgaben</a:t>
            </a:r>
            <a:r>
              <a:rPr lang="de-DE" sz="1800" dirty="0">
                <a:latin typeface="Arial" panose="020B0604020202020204" pitchFamily="34" charset="0"/>
                <a:cs typeface="Arial" panose="020B0604020202020204" pitchFamily="34" charset="0"/>
              </a:rPr>
              <a:t> enthalten in der Regel keinen wissenschaftlichen Apparat und sind lese-freundlicher durch eine angepasste aktuelle Rechtschreibung. Sie sprechen eine andere Leserschaft an als die von wissenschaftlichen Ausgaben.  </a:t>
            </a:r>
          </a:p>
          <a:p>
            <a:br>
              <a:rPr lang="de-DE" sz="1600" dirty="0">
                <a:latin typeface="Arial" panose="020B0604020202020204" pitchFamily="34" charset="0"/>
                <a:cs typeface="Arial" panose="020B0604020202020204" pitchFamily="34" charset="0"/>
              </a:rPr>
            </a:br>
            <a:endParaRPr lang="de-DE" sz="1600" dirty="0">
              <a:solidFill>
                <a:srgbClr val="004F8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80509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6E5A00E-D5F3-4242-935A-706C37BF06BD}"/>
              </a:ext>
            </a:extLst>
          </p:cNvPr>
          <p:cNvSpPr>
            <a:spLocks noGrp="1"/>
          </p:cNvSpPr>
          <p:nvPr>
            <p:ph type="sldNum" sz="quarter" idx="10"/>
          </p:nvPr>
        </p:nvSpPr>
        <p:spPr/>
        <p:txBody>
          <a:bodyPr/>
          <a:lstStyle/>
          <a:p>
            <a:pPr>
              <a:defRPr/>
            </a:pPr>
            <a:fld id="{8ABCFAEF-18FE-4467-835D-533D5CCB0C34}" type="slidenum">
              <a:rPr lang="de-DE" altLang="de-DE" smtClean="0"/>
              <a:pPr>
                <a:defRPr/>
              </a:pPr>
              <a:t>14</a:t>
            </a:fld>
            <a:endParaRPr lang="de-DE" altLang="de-DE" dirty="0"/>
          </a:p>
        </p:txBody>
      </p:sp>
      <p:sp>
        <p:nvSpPr>
          <p:cNvPr id="3" name="Titel 2">
            <a:extLst>
              <a:ext uri="{FF2B5EF4-FFF2-40B4-BE49-F238E27FC236}">
                <a16:creationId xmlns:a16="http://schemas.microsoft.com/office/drawing/2014/main" id="{9C752EC9-A4CA-4D39-A9E5-2E92A1984417}"/>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Hölderlin: Sämtliche Werke. </a:t>
            </a:r>
            <a:r>
              <a:rPr lang="de-DE" dirty="0" err="1">
                <a:latin typeface="Arial" panose="020B0604020202020204" pitchFamily="34" charset="0"/>
                <a:cs typeface="Arial" panose="020B0604020202020204" pitchFamily="34" charset="0"/>
              </a:rPr>
              <a:t>Hg</a:t>
            </a:r>
            <a:r>
              <a:rPr lang="de-DE" dirty="0">
                <a:latin typeface="Arial" panose="020B0604020202020204" pitchFamily="34" charset="0"/>
                <a:cs typeface="Arial" panose="020B0604020202020204" pitchFamily="34" charset="0"/>
              </a:rPr>
              <a:t>.: Friedrich </a:t>
            </a:r>
            <a:r>
              <a:rPr lang="de-DE" dirty="0" err="1">
                <a:latin typeface="Arial" panose="020B0604020202020204" pitchFamily="34" charset="0"/>
                <a:cs typeface="Arial" panose="020B0604020202020204" pitchFamily="34" charset="0"/>
              </a:rPr>
              <a:t>Beißner</a:t>
            </a:r>
            <a:r>
              <a:rPr lang="de-DE" dirty="0">
                <a:latin typeface="Arial" panose="020B0604020202020204" pitchFamily="34" charset="0"/>
                <a:cs typeface="Arial" panose="020B0604020202020204" pitchFamily="34" charset="0"/>
              </a:rPr>
              <a:t>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Große Stuttgarter Ausgabe</a:t>
            </a:r>
            <a:endParaRPr lang="de-DE" dirty="0"/>
          </a:p>
        </p:txBody>
      </p:sp>
      <p:sp>
        <p:nvSpPr>
          <p:cNvPr id="4" name="Fußzeilenplatzhalter 3">
            <a:extLst>
              <a:ext uri="{FF2B5EF4-FFF2-40B4-BE49-F238E27FC236}">
                <a16:creationId xmlns:a16="http://schemas.microsoft.com/office/drawing/2014/main" id="{503839A3-15EA-44BD-9E8D-A3E70BC0F57A}"/>
              </a:ext>
            </a:extLst>
          </p:cNvPr>
          <p:cNvSpPr>
            <a:spLocks noGrp="1"/>
          </p:cNvSpPr>
          <p:nvPr>
            <p:ph type="ftr" sz="quarter" idx="3"/>
          </p:nvPr>
        </p:nvSpPr>
        <p:spPr/>
        <p:txBody>
          <a:bodyPr/>
          <a:lstStyle/>
          <a:p>
            <a:pPr>
              <a:defRPr/>
            </a:pPr>
            <a:endParaRPr lang="de-DE"/>
          </a:p>
        </p:txBody>
      </p:sp>
      <p:pic>
        <p:nvPicPr>
          <p:cNvPr id="7" name="Inhaltsplatzhalter 6">
            <a:extLst>
              <a:ext uri="{FF2B5EF4-FFF2-40B4-BE49-F238E27FC236}">
                <a16:creationId xmlns:a16="http://schemas.microsoft.com/office/drawing/2014/main" id="{834A55F5-651E-4A07-B3B7-73CC027088A4}"/>
              </a:ext>
            </a:extLst>
          </p:cNvPr>
          <p:cNvPicPr>
            <a:picLocks noGrp="1" noChangeAspect="1"/>
          </p:cNvPicPr>
          <p:nvPr>
            <p:ph idx="1"/>
          </p:nvPr>
        </p:nvPicPr>
        <p:blipFill>
          <a:blip r:embed="rId3"/>
          <a:stretch>
            <a:fillRect/>
          </a:stretch>
        </p:blipFill>
        <p:spPr>
          <a:xfrm>
            <a:off x="2035499" y="1369232"/>
            <a:ext cx="3539126" cy="4926012"/>
          </a:xfrm>
          <a:prstGeom prst="rect">
            <a:avLst/>
          </a:prstGeom>
        </p:spPr>
      </p:pic>
      <p:pic>
        <p:nvPicPr>
          <p:cNvPr id="15" name="Grafik 14">
            <a:extLst>
              <a:ext uri="{FF2B5EF4-FFF2-40B4-BE49-F238E27FC236}">
                <a16:creationId xmlns:a16="http://schemas.microsoft.com/office/drawing/2014/main" id="{3599A2FF-AF21-403C-816C-5CB35140D08A}"/>
              </a:ext>
            </a:extLst>
          </p:cNvPr>
          <p:cNvPicPr>
            <a:picLocks noChangeAspect="1"/>
          </p:cNvPicPr>
          <p:nvPr/>
        </p:nvPicPr>
        <p:blipFill>
          <a:blip r:embed="rId4"/>
          <a:stretch>
            <a:fillRect/>
          </a:stretch>
        </p:blipFill>
        <p:spPr>
          <a:xfrm>
            <a:off x="6096000" y="1370136"/>
            <a:ext cx="3539348" cy="4926012"/>
          </a:xfrm>
          <a:prstGeom prst="rect">
            <a:avLst/>
          </a:prstGeom>
        </p:spPr>
      </p:pic>
      <p:sp>
        <p:nvSpPr>
          <p:cNvPr id="16" name="Rechteck 15">
            <a:extLst>
              <a:ext uri="{FF2B5EF4-FFF2-40B4-BE49-F238E27FC236}">
                <a16:creationId xmlns:a16="http://schemas.microsoft.com/office/drawing/2014/main" id="{6F980527-E79F-4CC9-AC36-ACB0D3288B1F}"/>
              </a:ext>
            </a:extLst>
          </p:cNvPr>
          <p:cNvSpPr/>
          <p:nvPr/>
        </p:nvSpPr>
        <p:spPr>
          <a:xfrm>
            <a:off x="889740" y="3280311"/>
            <a:ext cx="885071" cy="738664"/>
          </a:xfrm>
          <a:prstGeom prst="rect">
            <a:avLst/>
          </a:prstGeom>
          <a:ln w="28575">
            <a:solidFill>
              <a:srgbClr val="00618F"/>
            </a:solidFill>
          </a:ln>
        </p:spPr>
        <p:txBody>
          <a:bodyPr wrap="square">
            <a:spAutoFit/>
          </a:bodyPr>
          <a:lstStyle/>
          <a:p>
            <a:r>
              <a:rPr lang="de-DE" dirty="0">
                <a:solidFill>
                  <a:srgbClr val="000000"/>
                </a:solidFill>
                <a:latin typeface="Arial" panose="020B0604020202020204" pitchFamily="34" charset="0"/>
                <a:cs typeface="Arial" panose="020B0604020202020204" pitchFamily="34" charset="0"/>
              </a:rPr>
              <a:t>Text</a:t>
            </a:r>
          </a:p>
          <a:p>
            <a:r>
              <a:rPr lang="de-DE" dirty="0">
                <a:solidFill>
                  <a:srgbClr val="000000"/>
                </a:solidFill>
                <a:latin typeface="Arial" panose="020B0604020202020204" pitchFamily="34" charset="0"/>
                <a:cs typeface="Arial" panose="020B0604020202020204" pitchFamily="34" charset="0"/>
              </a:rPr>
              <a:t>Bd. 2,1, S. 165</a:t>
            </a:r>
            <a:endParaRPr lang="de-DE" dirty="0">
              <a:solidFill>
                <a:srgbClr val="000000"/>
              </a:solidFill>
            </a:endParaRPr>
          </a:p>
        </p:txBody>
      </p:sp>
      <p:sp>
        <p:nvSpPr>
          <p:cNvPr id="17" name="Rechteck 16">
            <a:extLst>
              <a:ext uri="{FF2B5EF4-FFF2-40B4-BE49-F238E27FC236}">
                <a16:creationId xmlns:a16="http://schemas.microsoft.com/office/drawing/2014/main" id="{CF701242-EFFC-41F8-A8AE-8B16252A9D2A}"/>
              </a:ext>
            </a:extLst>
          </p:cNvPr>
          <p:cNvSpPr/>
          <p:nvPr/>
        </p:nvSpPr>
        <p:spPr>
          <a:xfrm>
            <a:off x="9912424" y="3275111"/>
            <a:ext cx="1008112" cy="738664"/>
          </a:xfrm>
          <a:prstGeom prst="rect">
            <a:avLst/>
          </a:prstGeom>
          <a:ln w="28575">
            <a:solidFill>
              <a:srgbClr val="00618F"/>
            </a:solidFill>
          </a:ln>
        </p:spPr>
        <p:txBody>
          <a:bodyPr wrap="square">
            <a:spAutoFit/>
          </a:bodyPr>
          <a:lstStyle/>
          <a:p>
            <a:r>
              <a:rPr lang="de-DE" dirty="0">
                <a:latin typeface="Arial" panose="020B0604020202020204" pitchFamily="34" charset="0"/>
                <a:cs typeface="Arial" panose="020B0604020202020204" pitchFamily="34" charset="0"/>
              </a:rPr>
              <a:t>Lesarten</a:t>
            </a:r>
          </a:p>
          <a:p>
            <a:r>
              <a:rPr lang="de-DE" dirty="0">
                <a:latin typeface="Arial" panose="020B0604020202020204" pitchFamily="34" charset="0"/>
                <a:cs typeface="Arial" panose="020B0604020202020204" pitchFamily="34" charset="0"/>
              </a:rPr>
              <a:t>Bd. 2,2, S. 767f.</a:t>
            </a:r>
            <a:endParaRPr lang="de-DE" dirty="0"/>
          </a:p>
        </p:txBody>
      </p:sp>
    </p:spTree>
    <p:extLst>
      <p:ext uri="{BB962C8B-B14F-4D97-AF65-F5344CB8AC3E}">
        <p14:creationId xmlns:p14="http://schemas.microsoft.com/office/powerpoint/2010/main" val="27555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891AFE-D6BA-4DF8-8620-7B436D78E294}"/>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Hölderlin: Sämtliche Werke. </a:t>
            </a:r>
            <a:r>
              <a:rPr lang="de-DE" dirty="0" err="1">
                <a:latin typeface="Arial" panose="020B0604020202020204" pitchFamily="34" charset="0"/>
                <a:cs typeface="Arial" panose="020B0604020202020204" pitchFamily="34" charset="0"/>
              </a:rPr>
              <a:t>Hg</a:t>
            </a:r>
            <a:r>
              <a:rPr lang="de-DE" dirty="0">
                <a:latin typeface="Arial" panose="020B0604020202020204" pitchFamily="34" charset="0"/>
                <a:cs typeface="Arial" panose="020B0604020202020204" pitchFamily="34" charset="0"/>
              </a:rPr>
              <a:t>.: Friedrich </a:t>
            </a:r>
            <a:r>
              <a:rPr lang="de-DE" dirty="0" err="1">
                <a:latin typeface="Arial" panose="020B0604020202020204" pitchFamily="34" charset="0"/>
                <a:cs typeface="Arial" panose="020B0604020202020204" pitchFamily="34" charset="0"/>
              </a:rPr>
              <a:t>Beißner</a:t>
            </a:r>
            <a:r>
              <a:rPr lang="de-DE" dirty="0">
                <a:latin typeface="Arial" panose="020B0604020202020204" pitchFamily="34" charset="0"/>
                <a:cs typeface="Arial" panose="020B0604020202020204" pitchFamily="34" charset="0"/>
              </a:rPr>
              <a:t>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Große Stuttgarter Ausgabe</a:t>
            </a:r>
            <a:endParaRPr lang="de-DE" dirty="0"/>
          </a:p>
        </p:txBody>
      </p:sp>
      <p:sp>
        <p:nvSpPr>
          <p:cNvPr id="4" name="Foliennummernplatzhalter 3">
            <a:extLst>
              <a:ext uri="{FF2B5EF4-FFF2-40B4-BE49-F238E27FC236}">
                <a16:creationId xmlns:a16="http://schemas.microsoft.com/office/drawing/2014/main" id="{A7D4D5F9-E2FF-4B97-8BEE-7B4B2B472EC7}"/>
              </a:ext>
            </a:extLst>
          </p:cNvPr>
          <p:cNvSpPr>
            <a:spLocks noGrp="1"/>
          </p:cNvSpPr>
          <p:nvPr>
            <p:ph type="sldNum" sz="quarter" idx="10"/>
          </p:nvPr>
        </p:nvSpPr>
        <p:spPr/>
        <p:txBody>
          <a:bodyPr/>
          <a:lstStyle/>
          <a:p>
            <a:pPr>
              <a:defRPr/>
            </a:pPr>
            <a:fld id="{6D79B608-30BF-4780-AD74-2A39D90104E2}" type="slidenum">
              <a:rPr lang="de-DE" altLang="de-DE" smtClean="0"/>
              <a:pPr>
                <a:defRPr/>
              </a:pPr>
              <a:t>15</a:t>
            </a:fld>
            <a:endParaRPr lang="de-DE" altLang="de-DE" dirty="0"/>
          </a:p>
        </p:txBody>
      </p:sp>
      <p:sp>
        <p:nvSpPr>
          <p:cNvPr id="5" name="Fußzeilenplatzhalter 4">
            <a:extLst>
              <a:ext uri="{FF2B5EF4-FFF2-40B4-BE49-F238E27FC236}">
                <a16:creationId xmlns:a16="http://schemas.microsoft.com/office/drawing/2014/main" id="{29D85B4C-1BB1-4B5E-81C5-4CF6F0350694}"/>
              </a:ext>
            </a:extLst>
          </p:cNvPr>
          <p:cNvSpPr>
            <a:spLocks noGrp="1"/>
          </p:cNvSpPr>
          <p:nvPr>
            <p:ph type="ftr" sz="quarter" idx="3"/>
          </p:nvPr>
        </p:nvSpPr>
        <p:spPr/>
        <p:txBody>
          <a:bodyPr/>
          <a:lstStyle/>
          <a:p>
            <a:pPr>
              <a:defRPr/>
            </a:pPr>
            <a:endParaRPr lang="de-DE"/>
          </a:p>
        </p:txBody>
      </p:sp>
      <p:pic>
        <p:nvPicPr>
          <p:cNvPr id="12" name="Inhaltsplatzhalter 11">
            <a:extLst>
              <a:ext uri="{FF2B5EF4-FFF2-40B4-BE49-F238E27FC236}">
                <a16:creationId xmlns:a16="http://schemas.microsoft.com/office/drawing/2014/main" id="{69D5D02D-C967-4E89-8693-30043D5A475F}"/>
              </a:ext>
            </a:extLst>
          </p:cNvPr>
          <p:cNvPicPr>
            <a:picLocks noGrp="1" noChangeAspect="1"/>
          </p:cNvPicPr>
          <p:nvPr>
            <p:ph idx="12"/>
          </p:nvPr>
        </p:nvPicPr>
        <p:blipFill>
          <a:blip r:embed="rId3"/>
          <a:stretch>
            <a:fillRect/>
          </a:stretch>
        </p:blipFill>
        <p:spPr>
          <a:xfrm>
            <a:off x="6888088" y="1362839"/>
            <a:ext cx="3588426" cy="4924425"/>
          </a:xfrm>
          <a:prstGeom prst="rect">
            <a:avLst/>
          </a:prstGeom>
        </p:spPr>
      </p:pic>
      <p:pic>
        <p:nvPicPr>
          <p:cNvPr id="13" name="Grafik 12">
            <a:extLst>
              <a:ext uri="{FF2B5EF4-FFF2-40B4-BE49-F238E27FC236}">
                <a16:creationId xmlns:a16="http://schemas.microsoft.com/office/drawing/2014/main" id="{E8061569-DA64-43A0-B7D7-755AD6550A8D}"/>
              </a:ext>
            </a:extLst>
          </p:cNvPr>
          <p:cNvPicPr>
            <a:picLocks noChangeAspect="1"/>
          </p:cNvPicPr>
          <p:nvPr/>
        </p:nvPicPr>
        <p:blipFill>
          <a:blip r:embed="rId4"/>
          <a:stretch>
            <a:fillRect/>
          </a:stretch>
        </p:blipFill>
        <p:spPr>
          <a:xfrm>
            <a:off x="2558968" y="1331921"/>
            <a:ext cx="3537032" cy="4924426"/>
          </a:xfrm>
          <a:prstGeom prst="rect">
            <a:avLst/>
          </a:prstGeom>
        </p:spPr>
      </p:pic>
      <p:sp>
        <p:nvSpPr>
          <p:cNvPr id="14" name="Rechteck 13">
            <a:extLst>
              <a:ext uri="{FF2B5EF4-FFF2-40B4-BE49-F238E27FC236}">
                <a16:creationId xmlns:a16="http://schemas.microsoft.com/office/drawing/2014/main" id="{B7AB4F3B-25B5-4C68-8EE1-3D820DB91D7E}"/>
              </a:ext>
            </a:extLst>
          </p:cNvPr>
          <p:cNvSpPr/>
          <p:nvPr/>
        </p:nvSpPr>
        <p:spPr>
          <a:xfrm>
            <a:off x="693461" y="3167390"/>
            <a:ext cx="1298083" cy="738664"/>
          </a:xfrm>
          <a:prstGeom prst="rect">
            <a:avLst/>
          </a:prstGeom>
          <a:ln w="28575">
            <a:solidFill>
              <a:srgbClr val="00618F"/>
            </a:solidFill>
          </a:ln>
        </p:spPr>
        <p:txBody>
          <a:bodyPr wrap="square">
            <a:spAutoFit/>
          </a:bodyPr>
          <a:lstStyle/>
          <a:p>
            <a:r>
              <a:rPr lang="de-DE" dirty="0">
                <a:solidFill>
                  <a:srgbClr val="000000"/>
                </a:solidFill>
                <a:latin typeface="Arial" panose="020B0604020202020204" pitchFamily="34" charset="0"/>
                <a:cs typeface="Arial" panose="020B0604020202020204" pitchFamily="34" charset="0"/>
              </a:rPr>
              <a:t>Überlieferung</a:t>
            </a:r>
          </a:p>
          <a:p>
            <a:r>
              <a:rPr lang="de-DE" dirty="0">
                <a:solidFill>
                  <a:srgbClr val="000000"/>
                </a:solidFill>
                <a:latin typeface="Arial" panose="020B0604020202020204" pitchFamily="34" charset="0"/>
                <a:cs typeface="Arial" panose="020B0604020202020204" pitchFamily="34" charset="0"/>
              </a:rPr>
              <a:t>Bd. 2,2,</a:t>
            </a:r>
          </a:p>
          <a:p>
            <a:r>
              <a:rPr lang="de-DE" dirty="0">
                <a:solidFill>
                  <a:srgbClr val="000000"/>
                </a:solidFill>
                <a:latin typeface="Arial" panose="020B0604020202020204" pitchFamily="34" charset="0"/>
                <a:cs typeface="Arial" panose="020B0604020202020204" pitchFamily="34" charset="0"/>
              </a:rPr>
              <a:t>S. 764f.</a:t>
            </a:r>
            <a:endParaRPr lang="de-DE" dirty="0">
              <a:solidFill>
                <a:srgbClr val="000000"/>
              </a:solidFill>
            </a:endParaRPr>
          </a:p>
        </p:txBody>
      </p:sp>
    </p:spTree>
    <p:extLst>
      <p:ext uri="{BB962C8B-B14F-4D97-AF65-F5344CB8AC3E}">
        <p14:creationId xmlns:p14="http://schemas.microsoft.com/office/powerpoint/2010/main" val="199318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93E6D663-EA06-4B35-B8C7-9C8C1EF812F4}"/>
              </a:ext>
            </a:extLst>
          </p:cNvPr>
          <p:cNvPicPr>
            <a:picLocks noGrp="1" noChangeAspect="1"/>
          </p:cNvPicPr>
          <p:nvPr>
            <p:ph idx="12"/>
          </p:nvPr>
        </p:nvPicPr>
        <p:blipFill rotWithShape="1">
          <a:blip r:embed="rId3">
            <a:extLst>
              <a:ext uri="{28A0092B-C50C-407E-A947-70E740481C1C}">
                <a14:useLocalDpi xmlns:a14="http://schemas.microsoft.com/office/drawing/2010/main" val="0"/>
              </a:ext>
            </a:extLst>
          </a:blip>
          <a:srcRect l="17304" t="4782" r="16064" b="9320"/>
          <a:stretch/>
        </p:blipFill>
        <p:spPr>
          <a:xfrm>
            <a:off x="1379476" y="2132856"/>
            <a:ext cx="3240360" cy="4248472"/>
          </a:xfrm>
        </p:spPr>
      </p:pic>
      <p:sp>
        <p:nvSpPr>
          <p:cNvPr id="3" name="Titel 2">
            <a:extLst>
              <a:ext uri="{FF2B5EF4-FFF2-40B4-BE49-F238E27FC236}">
                <a16:creationId xmlns:a16="http://schemas.microsoft.com/office/drawing/2014/main" id="{DC400298-FC33-4429-8F0F-9A0CE7397DBB}"/>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Hölderlin: Sämtliche Werke. </a:t>
            </a:r>
            <a:r>
              <a:rPr lang="de-DE" dirty="0" err="1">
                <a:latin typeface="Arial" panose="020B0604020202020204" pitchFamily="34" charset="0"/>
                <a:cs typeface="Arial" panose="020B0604020202020204" pitchFamily="34" charset="0"/>
              </a:rPr>
              <a:t>Hg</a:t>
            </a:r>
            <a:r>
              <a:rPr lang="de-DE" dirty="0">
                <a:latin typeface="Arial" panose="020B0604020202020204" pitchFamily="34" charset="0"/>
                <a:cs typeface="Arial" panose="020B0604020202020204" pitchFamily="34" charset="0"/>
              </a:rPr>
              <a:t>.: Dietrich E. Sattler</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Bremer Ausgabe</a:t>
            </a:r>
            <a:endParaRPr lang="de-DE" dirty="0"/>
          </a:p>
        </p:txBody>
      </p:sp>
      <p:sp>
        <p:nvSpPr>
          <p:cNvPr id="4" name="Foliennummernplatzhalter 3">
            <a:extLst>
              <a:ext uri="{FF2B5EF4-FFF2-40B4-BE49-F238E27FC236}">
                <a16:creationId xmlns:a16="http://schemas.microsoft.com/office/drawing/2014/main" id="{FB32A00A-9C07-4139-8368-D26FA694491C}"/>
              </a:ext>
            </a:extLst>
          </p:cNvPr>
          <p:cNvSpPr>
            <a:spLocks noGrp="1"/>
          </p:cNvSpPr>
          <p:nvPr>
            <p:ph type="sldNum" sz="quarter" idx="10"/>
          </p:nvPr>
        </p:nvSpPr>
        <p:spPr/>
        <p:txBody>
          <a:bodyPr/>
          <a:lstStyle/>
          <a:p>
            <a:pPr>
              <a:defRPr/>
            </a:pPr>
            <a:fld id="{6D79B608-30BF-4780-AD74-2A39D90104E2}" type="slidenum">
              <a:rPr lang="de-DE" altLang="de-DE" smtClean="0"/>
              <a:pPr>
                <a:defRPr/>
              </a:pPr>
              <a:t>16</a:t>
            </a:fld>
            <a:endParaRPr lang="de-DE" altLang="de-DE" dirty="0"/>
          </a:p>
        </p:txBody>
      </p:sp>
      <p:sp>
        <p:nvSpPr>
          <p:cNvPr id="5" name="Fußzeilenplatzhalter 4">
            <a:extLst>
              <a:ext uri="{FF2B5EF4-FFF2-40B4-BE49-F238E27FC236}">
                <a16:creationId xmlns:a16="http://schemas.microsoft.com/office/drawing/2014/main" id="{37A8B1FF-CD6E-41D3-BBF3-2F1ADE947791}"/>
              </a:ext>
            </a:extLst>
          </p:cNvPr>
          <p:cNvSpPr>
            <a:spLocks noGrp="1"/>
          </p:cNvSpPr>
          <p:nvPr>
            <p:ph type="ftr" sz="quarter" idx="3"/>
          </p:nvPr>
        </p:nvSpPr>
        <p:spPr/>
        <p:txBody>
          <a:bodyPr/>
          <a:lstStyle/>
          <a:p>
            <a:pPr>
              <a:defRPr/>
            </a:pPr>
            <a:endParaRPr lang="de-DE"/>
          </a:p>
        </p:txBody>
      </p:sp>
      <p:pic>
        <p:nvPicPr>
          <p:cNvPr id="9" name="Grafik 8">
            <a:extLst>
              <a:ext uri="{FF2B5EF4-FFF2-40B4-BE49-F238E27FC236}">
                <a16:creationId xmlns:a16="http://schemas.microsoft.com/office/drawing/2014/main" id="{C49C038D-B59E-42A0-9561-57C587F054AE}"/>
              </a:ext>
            </a:extLst>
          </p:cNvPr>
          <p:cNvPicPr>
            <a:picLocks noChangeAspect="1"/>
          </p:cNvPicPr>
          <p:nvPr/>
        </p:nvPicPr>
        <p:blipFill rotWithShape="1">
          <a:blip r:embed="rId4">
            <a:extLst>
              <a:ext uri="{28A0092B-C50C-407E-A947-70E740481C1C}">
                <a14:useLocalDpi xmlns:a14="http://schemas.microsoft.com/office/drawing/2010/main" val="0"/>
              </a:ext>
            </a:extLst>
          </a:blip>
          <a:srcRect l="11256" t="13460" r="14091" b="7160"/>
          <a:stretch/>
        </p:blipFill>
        <p:spPr>
          <a:xfrm>
            <a:off x="5091734" y="2132856"/>
            <a:ext cx="5292588" cy="4220671"/>
          </a:xfrm>
          <a:prstGeom prst="rect">
            <a:avLst/>
          </a:prstGeom>
        </p:spPr>
      </p:pic>
      <p:sp>
        <p:nvSpPr>
          <p:cNvPr id="10" name="Textfeld 9">
            <a:extLst>
              <a:ext uri="{FF2B5EF4-FFF2-40B4-BE49-F238E27FC236}">
                <a16:creationId xmlns:a16="http://schemas.microsoft.com/office/drawing/2014/main" id="{C5F632E7-6797-4F43-BDE3-CC6D3A5EE6CD}"/>
              </a:ext>
            </a:extLst>
          </p:cNvPr>
          <p:cNvSpPr txBox="1"/>
          <p:nvPr/>
        </p:nvSpPr>
        <p:spPr>
          <a:xfrm>
            <a:off x="1379476" y="1409867"/>
            <a:ext cx="2991550" cy="338554"/>
          </a:xfrm>
          <a:prstGeom prst="rect">
            <a:avLst/>
          </a:prstGeom>
          <a:noFill/>
          <a:ln w="28575">
            <a:solidFill>
              <a:srgbClr val="00618F"/>
            </a:solidFill>
          </a:ln>
        </p:spPr>
        <p:txBody>
          <a:bodyPr wrap="square" rtlCol="0">
            <a:spAutoFit/>
          </a:bodyPr>
          <a:lstStyle/>
          <a:p>
            <a:r>
              <a:rPr lang="de-DE" sz="1600" dirty="0">
                <a:solidFill>
                  <a:srgbClr val="000000"/>
                </a:solidFill>
                <a:latin typeface="Arial" panose="020B0604020202020204" pitchFamily="34" charset="0"/>
                <a:cs typeface="Arial" panose="020B0604020202020204" pitchFamily="34" charset="0"/>
              </a:rPr>
              <a:t>Chronologisch publiziert</a:t>
            </a:r>
          </a:p>
        </p:txBody>
      </p:sp>
    </p:spTree>
    <p:extLst>
      <p:ext uri="{BB962C8B-B14F-4D97-AF65-F5344CB8AC3E}">
        <p14:creationId xmlns:p14="http://schemas.microsoft.com/office/powerpoint/2010/main" val="2092158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17</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endParaRPr lang="de-DE"/>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Faksimile-Ausgabe</a:t>
            </a:r>
          </a:p>
        </p:txBody>
      </p:sp>
      <p:sp>
        <p:nvSpPr>
          <p:cNvPr id="5" name="Rechteck 4">
            <a:extLst>
              <a:ext uri="{FF2B5EF4-FFF2-40B4-BE49-F238E27FC236}">
                <a16:creationId xmlns:a16="http://schemas.microsoft.com/office/drawing/2014/main" id="{1E73EE4A-BE85-484C-B45D-568BAB5B2C3C}"/>
              </a:ext>
            </a:extLst>
          </p:cNvPr>
          <p:cNvSpPr/>
          <p:nvPr/>
        </p:nvSpPr>
        <p:spPr>
          <a:xfrm>
            <a:off x="1379476" y="1628800"/>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1378304" y="1340768"/>
            <a:ext cx="9865095" cy="4692179"/>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de-DE" sz="1800" dirty="0">
                <a:latin typeface="Arial" panose="020B0604020202020204" pitchFamily="34" charset="0"/>
                <a:cs typeface="Arial" panose="020B0604020202020204" pitchFamily="34" charset="0"/>
              </a:rPr>
              <a:t>Eine Faksimile-Edition kann unterschiedliche Intentionen und Erscheinungsformen haben:</a:t>
            </a:r>
          </a:p>
          <a:p>
            <a:endParaRPr lang="de-DE" sz="1800"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Darstellung des authentischen Texts</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Sicherung des Originals</a:t>
            </a:r>
          </a:p>
          <a:p>
            <a:pPr marL="0" indent="0"/>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Ergänzung einer Edition durch das Original; eine Überprüfung eines edierten Textes ist in dem Fall z.B. auch ohne einen Archiv-Besuch möglich</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Faksimile-Ausgaben enthalten nicht immer einen Kommentar. In dem Fall kann man nicht im eigentlichen Sinn von einer Edition sprechen, sondern es handelt sich eher um eine Dokumentation.</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Eine fotomechanische bzw. digitale Reproduktion der Originalquelle</a:t>
            </a:r>
          </a:p>
          <a:p>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10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267B6C-330B-40FE-B1F9-718E3E9B9151}"/>
              </a:ext>
            </a:extLst>
          </p:cNvPr>
          <p:cNvSpPr>
            <a:spLocks noGrp="1"/>
          </p:cNvSpPr>
          <p:nvPr>
            <p:ph idx="12"/>
          </p:nvPr>
        </p:nvSpPr>
        <p:spPr>
          <a:xfrm>
            <a:off x="1244032" y="1016734"/>
            <a:ext cx="9864725" cy="5036344"/>
          </a:xfrm>
        </p:spPr>
        <p:txBody>
          <a:bodyPr/>
          <a:lstStyle/>
          <a:p>
            <a:pPr marL="0" indent="0">
              <a:buNone/>
            </a:pPr>
            <a:r>
              <a:rPr lang="de-DE" sz="1800" dirty="0">
                <a:latin typeface="Arial" panose="020B0604020202020204" pitchFamily="34" charset="0"/>
                <a:cs typeface="Arial" panose="020B0604020202020204" pitchFamily="34" charset="0"/>
              </a:rPr>
              <a:t>Von Texten der frühen Neuzeit gibt es häufig Reprint-Ausgaben, auch photomechanische Nachdrucke oder retrodigitalisierte Edition genannt, sowohl als Druck als auch digital</a:t>
            </a:r>
          </a:p>
          <a:p>
            <a:endParaRPr lang="de-DE" dirty="0"/>
          </a:p>
        </p:txBody>
      </p:sp>
      <p:sp>
        <p:nvSpPr>
          <p:cNvPr id="3" name="Titel 2">
            <a:extLst>
              <a:ext uri="{FF2B5EF4-FFF2-40B4-BE49-F238E27FC236}">
                <a16:creationId xmlns:a16="http://schemas.microsoft.com/office/drawing/2014/main" id="{600F9DC9-896B-48EA-93F5-F46473B1086A}"/>
              </a:ext>
            </a:extLst>
          </p:cNvPr>
          <p:cNvSpPr>
            <a:spLocks noGrp="1"/>
          </p:cNvSpPr>
          <p:nvPr>
            <p:ph type="title"/>
          </p:nvPr>
        </p:nvSpPr>
        <p:spPr>
          <a:xfrm>
            <a:off x="1244032" y="296801"/>
            <a:ext cx="9140290" cy="719932"/>
          </a:xfrm>
        </p:spPr>
        <p:txBody>
          <a:bodyPr/>
          <a:lstStyle/>
          <a:p>
            <a:r>
              <a:rPr lang="de-DE" dirty="0">
                <a:latin typeface="Arial" panose="020B0604020202020204" pitchFamily="34" charset="0"/>
                <a:cs typeface="Arial" panose="020B0604020202020204" pitchFamily="34" charset="0"/>
              </a:rPr>
              <a:t>Reprint-Ausgabe</a:t>
            </a:r>
            <a:endParaRPr lang="de-DE" dirty="0"/>
          </a:p>
        </p:txBody>
      </p:sp>
      <p:sp>
        <p:nvSpPr>
          <p:cNvPr id="4" name="Foliennummernplatzhalter 3">
            <a:extLst>
              <a:ext uri="{FF2B5EF4-FFF2-40B4-BE49-F238E27FC236}">
                <a16:creationId xmlns:a16="http://schemas.microsoft.com/office/drawing/2014/main" id="{8B11BD85-1018-4299-BA4F-0F16A07666E8}"/>
              </a:ext>
            </a:extLst>
          </p:cNvPr>
          <p:cNvSpPr>
            <a:spLocks noGrp="1"/>
          </p:cNvSpPr>
          <p:nvPr>
            <p:ph type="sldNum" sz="quarter" idx="10"/>
          </p:nvPr>
        </p:nvSpPr>
        <p:spPr/>
        <p:txBody>
          <a:bodyPr/>
          <a:lstStyle/>
          <a:p>
            <a:pPr>
              <a:defRPr/>
            </a:pPr>
            <a:fld id="{6D79B608-30BF-4780-AD74-2A39D90104E2}" type="slidenum">
              <a:rPr lang="de-DE" altLang="de-DE" smtClean="0"/>
              <a:pPr>
                <a:defRPr/>
              </a:pPr>
              <a:t>18</a:t>
            </a:fld>
            <a:endParaRPr lang="de-DE" altLang="de-DE" dirty="0"/>
          </a:p>
        </p:txBody>
      </p:sp>
      <p:sp>
        <p:nvSpPr>
          <p:cNvPr id="5" name="Fußzeilenplatzhalter 4">
            <a:extLst>
              <a:ext uri="{FF2B5EF4-FFF2-40B4-BE49-F238E27FC236}">
                <a16:creationId xmlns:a16="http://schemas.microsoft.com/office/drawing/2014/main" id="{5D48E949-F04A-4D1F-A897-79CE4C15ACB3}"/>
              </a:ext>
            </a:extLst>
          </p:cNvPr>
          <p:cNvSpPr>
            <a:spLocks noGrp="1"/>
          </p:cNvSpPr>
          <p:nvPr>
            <p:ph type="ftr" sz="quarter" idx="3"/>
          </p:nvPr>
        </p:nvSpPr>
        <p:spPr/>
        <p:txBody>
          <a:bodyPr/>
          <a:lstStyle/>
          <a:p>
            <a:pPr>
              <a:defRPr/>
            </a:pPr>
            <a:endParaRPr lang="de-DE"/>
          </a:p>
        </p:txBody>
      </p:sp>
      <p:pic>
        <p:nvPicPr>
          <p:cNvPr id="6" name="Grafik 5">
            <a:extLst>
              <a:ext uri="{FF2B5EF4-FFF2-40B4-BE49-F238E27FC236}">
                <a16:creationId xmlns:a16="http://schemas.microsoft.com/office/drawing/2014/main" id="{C55EBE1D-70EF-42E2-B7BB-858882512C55}"/>
              </a:ext>
            </a:extLst>
          </p:cNvPr>
          <p:cNvPicPr>
            <a:picLocks noChangeAspect="1"/>
          </p:cNvPicPr>
          <p:nvPr/>
        </p:nvPicPr>
        <p:blipFill>
          <a:blip r:embed="rId3"/>
          <a:stretch>
            <a:fillRect/>
          </a:stretch>
        </p:blipFill>
        <p:spPr>
          <a:xfrm>
            <a:off x="2783632" y="1745285"/>
            <a:ext cx="5664767" cy="4597939"/>
          </a:xfrm>
          <a:prstGeom prst="rect">
            <a:avLst/>
          </a:prstGeom>
        </p:spPr>
      </p:pic>
    </p:spTree>
    <p:extLst>
      <p:ext uri="{BB962C8B-B14F-4D97-AF65-F5344CB8AC3E}">
        <p14:creationId xmlns:p14="http://schemas.microsoft.com/office/powerpoint/2010/main" val="2173462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19</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r>
              <a:rPr lang="de-DE" dirty="0"/>
              <a:t>Hahn, Karl-Heinz (Hrsg.): Briefe an Goethe. Gesamtausgabe in </a:t>
            </a:r>
            <a:r>
              <a:rPr lang="de-DE" dirty="0" err="1"/>
              <a:t>Regestform</a:t>
            </a:r>
            <a:r>
              <a:rPr lang="de-DE" dirty="0"/>
              <a:t>, Bd. 8: 1818-1819, Weimar 2011, S. 62f.</a:t>
            </a:r>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err="1">
                <a:latin typeface="Arial" panose="020B0604020202020204" pitchFamily="34" charset="0"/>
                <a:cs typeface="Arial" panose="020B0604020202020204" pitchFamily="34" charset="0"/>
              </a:rPr>
              <a:t>Regestausgabe</a:t>
            </a:r>
            <a:endParaRPr lang="de-DE"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1E73EE4A-BE85-484C-B45D-568BAB5B2C3C}"/>
              </a:ext>
            </a:extLst>
          </p:cNvPr>
          <p:cNvSpPr/>
          <p:nvPr/>
        </p:nvSpPr>
        <p:spPr>
          <a:xfrm>
            <a:off x="1379476" y="1628800"/>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551384" y="1772816"/>
            <a:ext cx="3024337" cy="4260131"/>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de-DE" sz="1800" dirty="0">
                <a:latin typeface="Arial" panose="020B0604020202020204" pitchFamily="34" charset="0"/>
                <a:cs typeface="Arial" panose="020B0604020202020204" pitchFamily="34" charset="0"/>
              </a:rPr>
              <a:t>Wird häufig bei Brief-Editionen angewandt.</a:t>
            </a:r>
          </a:p>
          <a:p>
            <a:endParaRPr lang="de-DE" sz="1800" dirty="0">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Von Goethe sind ca. 20 000 Briefe an ihn und von ihm enthalten.</a:t>
            </a: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Name</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Ort</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Datum</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Zusammenfassung</a:t>
            </a:r>
          </a:p>
          <a:p>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ea typeface="+mj-ea"/>
              <a:cs typeface="Arial" panose="020B0604020202020204" pitchFamily="34" charset="0"/>
            </a:endParaRPr>
          </a:p>
        </p:txBody>
      </p:sp>
      <p:pic>
        <p:nvPicPr>
          <p:cNvPr id="9" name="Grafik 8">
            <a:extLst>
              <a:ext uri="{FF2B5EF4-FFF2-40B4-BE49-F238E27FC236}">
                <a16:creationId xmlns:a16="http://schemas.microsoft.com/office/drawing/2014/main" id="{5B105740-5CA2-4683-B59C-7146EDB17DB4}"/>
              </a:ext>
            </a:extLst>
          </p:cNvPr>
          <p:cNvPicPr>
            <a:picLocks noChangeAspect="1"/>
          </p:cNvPicPr>
          <p:nvPr/>
        </p:nvPicPr>
        <p:blipFill>
          <a:blip r:embed="rId3"/>
          <a:stretch>
            <a:fillRect/>
          </a:stretch>
        </p:blipFill>
        <p:spPr>
          <a:xfrm>
            <a:off x="3499276" y="825053"/>
            <a:ext cx="7824088" cy="5768023"/>
          </a:xfrm>
          <a:prstGeom prst="rect">
            <a:avLst/>
          </a:prstGeom>
        </p:spPr>
      </p:pic>
    </p:spTree>
    <p:extLst>
      <p:ext uri="{BB962C8B-B14F-4D97-AF65-F5344CB8AC3E}">
        <p14:creationId xmlns:p14="http://schemas.microsoft.com/office/powerpoint/2010/main" val="759321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77BAF11-EE6A-4C05-8E23-B753B7E60D71}"/>
              </a:ext>
            </a:extLst>
          </p:cNvPr>
          <p:cNvSpPr>
            <a:spLocks noGrp="1"/>
          </p:cNvSpPr>
          <p:nvPr>
            <p:ph type="sldNum" sz="quarter" idx="10"/>
          </p:nvPr>
        </p:nvSpPr>
        <p:spPr/>
        <p:txBody>
          <a:bodyPr/>
          <a:lstStyle/>
          <a:p>
            <a:pPr>
              <a:defRPr/>
            </a:pPr>
            <a:fld id="{6D79B608-30BF-4780-AD74-2A39D90104E2}" type="slidenum">
              <a:rPr lang="de-DE" altLang="de-DE" smtClean="0"/>
              <a:pPr>
                <a:defRPr/>
              </a:pPr>
              <a:t>2</a:t>
            </a:fld>
            <a:endParaRPr lang="de-DE" altLang="de-DE" dirty="0"/>
          </a:p>
        </p:txBody>
      </p:sp>
      <p:sp>
        <p:nvSpPr>
          <p:cNvPr id="3" name="Inhaltsplatzhalter 2">
            <a:extLst>
              <a:ext uri="{FF2B5EF4-FFF2-40B4-BE49-F238E27FC236}">
                <a16:creationId xmlns:a16="http://schemas.microsoft.com/office/drawing/2014/main" id="{93340235-FEFA-4203-BD9E-A09A6201FCA0}"/>
              </a:ext>
            </a:extLst>
          </p:cNvPr>
          <p:cNvSpPr>
            <a:spLocks noGrp="1"/>
          </p:cNvSpPr>
          <p:nvPr>
            <p:ph idx="1"/>
          </p:nvPr>
        </p:nvSpPr>
        <p:spPr>
          <a:xfrm>
            <a:off x="983432" y="1124744"/>
            <a:ext cx="3564396" cy="5283994"/>
          </a:xfrm>
        </p:spPr>
        <p:txBody>
          <a:bodyPr/>
          <a:lstStyle/>
          <a:p>
            <a:r>
              <a:rPr lang="de-DE" sz="1800" dirty="0">
                <a:latin typeface="Arial" panose="020B0604020202020204" pitchFamily="34" charset="0"/>
                <a:cs typeface="Arial" panose="020B0604020202020204" pitchFamily="34" charset="0"/>
              </a:rPr>
              <a:t>Es liegen historische kulturelle „Hinterlassenschaften“, i.d.R. in den Philologien, Geschichtswissenschaften, der Theologie, Philosophie und Musik vor, also historische Dokumente wie zum Beispiel</a:t>
            </a: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historische Quellen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Werke der Literatur / Musik…</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Dokumente wie Briefe und Tagebücher</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audiovisuelle Medien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Gegenstände</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Archivalien </a:t>
            </a:r>
          </a:p>
          <a:p>
            <a:pPr marL="285750" indent="-285750">
              <a:buFont typeface="Arial" panose="020B0604020202020204" pitchFamily="34" charset="0"/>
              <a:buChar char="•"/>
            </a:pPr>
            <a:r>
              <a:rPr lang="de-DE" sz="1800" dirty="0" err="1">
                <a:latin typeface="Arial" panose="020B0604020202020204" pitchFamily="34" charset="0"/>
                <a:cs typeface="Arial" panose="020B0604020202020204" pitchFamily="34" charset="0"/>
              </a:rPr>
              <a:t>born</a:t>
            </a:r>
            <a:r>
              <a:rPr lang="de-DE" sz="1800" dirty="0">
                <a:latin typeface="Arial" panose="020B0604020202020204" pitchFamily="34" charset="0"/>
                <a:cs typeface="Arial" panose="020B0604020202020204" pitchFamily="34" charset="0"/>
              </a:rPr>
              <a:t> digital-Daten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a:t>
            </a:r>
            <a:br>
              <a:rPr lang="de-DE" sz="1800" dirty="0">
                <a:latin typeface="Arial" panose="020B0604020202020204" pitchFamily="34" charset="0"/>
                <a:cs typeface="Arial" panose="020B0604020202020204" pitchFamily="34" charset="0"/>
              </a:rPr>
            </a:br>
            <a:endParaRPr lang="de-DE" sz="1800" dirty="0">
              <a:latin typeface="Arial" panose="020B0604020202020204" pitchFamily="34" charset="0"/>
              <a:cs typeface="Arial" panose="020B0604020202020204" pitchFamily="34" charset="0"/>
            </a:endParaRPr>
          </a:p>
        </p:txBody>
      </p:sp>
      <p:sp>
        <p:nvSpPr>
          <p:cNvPr id="5" name="Titel 4">
            <a:extLst>
              <a:ext uri="{FF2B5EF4-FFF2-40B4-BE49-F238E27FC236}">
                <a16:creationId xmlns:a16="http://schemas.microsoft.com/office/drawing/2014/main" id="{5747DCD8-9B5A-4214-B964-56C9AC24C9FC}"/>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Ausgangslage - Gegenstand einer Edition</a:t>
            </a:r>
          </a:p>
        </p:txBody>
      </p:sp>
      <p:sp>
        <p:nvSpPr>
          <p:cNvPr id="6" name="Fußzeilenplatzhalter 5">
            <a:extLst>
              <a:ext uri="{FF2B5EF4-FFF2-40B4-BE49-F238E27FC236}">
                <a16:creationId xmlns:a16="http://schemas.microsoft.com/office/drawing/2014/main" id="{AFA88714-957D-49E1-B168-7B2597EE9035}"/>
              </a:ext>
            </a:extLst>
          </p:cNvPr>
          <p:cNvSpPr>
            <a:spLocks noGrp="1"/>
          </p:cNvSpPr>
          <p:nvPr>
            <p:ph type="ftr" sz="quarter" idx="3"/>
          </p:nvPr>
        </p:nvSpPr>
        <p:spPr/>
        <p:txBody>
          <a:bodyPr/>
          <a:lstStyle/>
          <a:p>
            <a:pPr>
              <a:defRPr/>
            </a:pPr>
            <a:r>
              <a:rPr lang="de-DE" dirty="0"/>
              <a:t>Nietzsche Source : Digitale Faksimile-Ausgabe,  M-II-1,190et191, </a:t>
            </a:r>
            <a:r>
              <a:rPr lang="de-DE" dirty="0">
                <a:hlinkClick r:id="rId3"/>
              </a:rPr>
              <a:t>http://www.nietzschesource.org/DFGA/M-II-1,190et191</a:t>
            </a:r>
            <a:r>
              <a:rPr lang="de-DE" dirty="0"/>
              <a:t> 10.1.25.</a:t>
            </a:r>
          </a:p>
        </p:txBody>
      </p:sp>
      <p:pic>
        <p:nvPicPr>
          <p:cNvPr id="10" name="Grafik 9">
            <a:extLst>
              <a:ext uri="{FF2B5EF4-FFF2-40B4-BE49-F238E27FC236}">
                <a16:creationId xmlns:a16="http://schemas.microsoft.com/office/drawing/2014/main" id="{7A40CAE5-458A-41CA-B395-056C3C2AA7DD}"/>
              </a:ext>
            </a:extLst>
          </p:cNvPr>
          <p:cNvPicPr>
            <a:picLocks noChangeAspect="1"/>
          </p:cNvPicPr>
          <p:nvPr/>
        </p:nvPicPr>
        <p:blipFill>
          <a:blip r:embed="rId4"/>
          <a:stretch>
            <a:fillRect/>
          </a:stretch>
        </p:blipFill>
        <p:spPr>
          <a:xfrm>
            <a:off x="5015880" y="1538767"/>
            <a:ext cx="6748438" cy="4572570"/>
          </a:xfrm>
          <a:prstGeom prst="rect">
            <a:avLst/>
          </a:prstGeom>
        </p:spPr>
      </p:pic>
    </p:spTree>
    <p:extLst>
      <p:ext uri="{BB962C8B-B14F-4D97-AF65-F5344CB8AC3E}">
        <p14:creationId xmlns:p14="http://schemas.microsoft.com/office/powerpoint/2010/main" val="432422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EC3D915-6182-4598-B062-BBA89127B912}"/>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Regestausgabe</a:t>
            </a:r>
            <a:endParaRPr lang="de-DE"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E7ECF7E1-0D0B-4CB4-974E-74994474DD88}"/>
              </a:ext>
            </a:extLst>
          </p:cNvPr>
          <p:cNvSpPr>
            <a:spLocks noGrp="1"/>
          </p:cNvSpPr>
          <p:nvPr>
            <p:ph type="sldNum" sz="quarter" idx="10"/>
          </p:nvPr>
        </p:nvSpPr>
        <p:spPr/>
        <p:txBody>
          <a:bodyPr/>
          <a:lstStyle/>
          <a:p>
            <a:pPr>
              <a:defRPr/>
            </a:pPr>
            <a:fld id="{6D79B608-30BF-4780-AD74-2A39D90104E2}" type="slidenum">
              <a:rPr lang="de-DE" altLang="de-DE" smtClean="0"/>
              <a:pPr>
                <a:defRPr/>
              </a:pPr>
              <a:t>20</a:t>
            </a:fld>
            <a:endParaRPr lang="de-DE" altLang="de-DE" dirty="0"/>
          </a:p>
        </p:txBody>
      </p:sp>
      <p:sp>
        <p:nvSpPr>
          <p:cNvPr id="5" name="Fußzeilenplatzhalter 4">
            <a:extLst>
              <a:ext uri="{FF2B5EF4-FFF2-40B4-BE49-F238E27FC236}">
                <a16:creationId xmlns:a16="http://schemas.microsoft.com/office/drawing/2014/main" id="{147A1C81-8D97-410D-BA96-BED9BC40265F}"/>
              </a:ext>
            </a:extLst>
          </p:cNvPr>
          <p:cNvSpPr>
            <a:spLocks noGrp="1"/>
          </p:cNvSpPr>
          <p:nvPr>
            <p:ph type="ftr" sz="quarter" idx="3"/>
          </p:nvPr>
        </p:nvSpPr>
        <p:spPr>
          <a:xfrm>
            <a:off x="1163452" y="6633372"/>
            <a:ext cx="9865096" cy="215459"/>
          </a:xfrm>
        </p:spPr>
        <p:txBody>
          <a:bodyPr/>
          <a:lstStyle/>
          <a:p>
            <a:pPr>
              <a:defRPr/>
            </a:pPr>
            <a:r>
              <a:rPr lang="de-DE" dirty="0"/>
              <a:t>Ficker, Julius (Hrsg.): </a:t>
            </a:r>
            <a:r>
              <a:rPr lang="de-DE" dirty="0" err="1"/>
              <a:t>Regesta</a:t>
            </a:r>
            <a:r>
              <a:rPr lang="de-DE" dirty="0"/>
              <a:t> </a:t>
            </a:r>
            <a:r>
              <a:rPr lang="de-DE" dirty="0" err="1"/>
              <a:t>Imeperii</a:t>
            </a:r>
            <a:r>
              <a:rPr lang="de-DE" dirty="0"/>
              <a:t> V. Die Regesten des Kaiserreiches unter Philipp, Otto IV, Friedrich II, Heinrich (VII), …. 1198 - 1272. Sechste Abteilung. Köln: 1983. S. 495.</a:t>
            </a:r>
          </a:p>
          <a:p>
            <a:pPr>
              <a:defRPr/>
            </a:pPr>
            <a:endParaRPr lang="de-DE" dirty="0"/>
          </a:p>
        </p:txBody>
      </p:sp>
      <p:pic>
        <p:nvPicPr>
          <p:cNvPr id="6" name="Inhaltsplatzhalter 5">
            <a:extLst>
              <a:ext uri="{FF2B5EF4-FFF2-40B4-BE49-F238E27FC236}">
                <a16:creationId xmlns:a16="http://schemas.microsoft.com/office/drawing/2014/main" id="{0B72FEBF-22FF-4CCC-922E-512DA2DD0790}"/>
              </a:ext>
            </a:extLst>
          </p:cNvPr>
          <p:cNvPicPr>
            <a:picLocks noGrp="1" noChangeAspect="1"/>
          </p:cNvPicPr>
          <p:nvPr>
            <p:ph idx="12"/>
          </p:nvPr>
        </p:nvPicPr>
        <p:blipFill>
          <a:blip r:embed="rId3"/>
          <a:stretch>
            <a:fillRect/>
          </a:stretch>
        </p:blipFill>
        <p:spPr>
          <a:xfrm>
            <a:off x="5663952" y="296801"/>
            <a:ext cx="4318870" cy="6087617"/>
          </a:xfrm>
          <a:prstGeom prst="rect">
            <a:avLst/>
          </a:prstGeom>
        </p:spPr>
      </p:pic>
      <p:sp>
        <p:nvSpPr>
          <p:cNvPr id="7" name="Rechteck 6">
            <a:extLst>
              <a:ext uri="{FF2B5EF4-FFF2-40B4-BE49-F238E27FC236}">
                <a16:creationId xmlns:a16="http://schemas.microsoft.com/office/drawing/2014/main" id="{EF2AF188-13B8-428A-9870-E6A09E2D4F01}"/>
              </a:ext>
            </a:extLst>
          </p:cNvPr>
          <p:cNvSpPr/>
          <p:nvPr/>
        </p:nvSpPr>
        <p:spPr>
          <a:xfrm>
            <a:off x="1379476" y="1270758"/>
            <a:ext cx="3708412" cy="3139321"/>
          </a:xfrm>
          <a:prstGeom prst="rect">
            <a:avLst/>
          </a:prstGeom>
        </p:spPr>
        <p:txBody>
          <a:bodyPr wrap="square">
            <a:spAutoFit/>
          </a:bodyPr>
          <a:lstStyle/>
          <a:p>
            <a:r>
              <a:rPr lang="de-DE" sz="1800" dirty="0">
                <a:solidFill>
                  <a:srgbClr val="000000"/>
                </a:solidFill>
                <a:latin typeface="Arial" panose="020B0604020202020204" pitchFamily="34" charset="0"/>
                <a:cs typeface="Arial" panose="020B0604020202020204" pitchFamily="34" charset="0"/>
              </a:rPr>
              <a:t>Regest in der Geschichtswissenschaft:</a:t>
            </a:r>
          </a:p>
          <a:p>
            <a:endParaRPr lang="de-DE" sz="18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Inhaltsangabe Urkunde </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Beschreibung </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evtl. Kommentar/Anmerkungen.</a:t>
            </a:r>
          </a:p>
          <a:p>
            <a:pPr marL="285750" indent="-285750">
              <a:buFont typeface="Wingdings" panose="05000000000000000000" pitchFamily="2" charset="2"/>
              <a:buChar char="§"/>
            </a:pPr>
            <a:endParaRPr lang="de-DE" sz="1800" dirty="0">
              <a:solidFill>
                <a:srgbClr val="000000"/>
              </a:solidFill>
              <a:latin typeface="Arial" panose="020B0604020202020204" pitchFamily="34" charset="0"/>
              <a:cs typeface="Arial" panose="020B0604020202020204" pitchFamily="34" charset="0"/>
            </a:endParaRPr>
          </a:p>
          <a:p>
            <a:r>
              <a:rPr lang="de-DE" sz="1800" dirty="0">
                <a:solidFill>
                  <a:srgbClr val="000000"/>
                </a:solidFill>
                <a:latin typeface="Arial" panose="020B0604020202020204" pitchFamily="34" charset="0"/>
                <a:cs typeface="Arial" panose="020B0604020202020204" pitchFamily="34" charset="0"/>
              </a:rPr>
              <a:t>Als besonders wissenschaftlich gilt es, wenn (zusätzlich zur Übersetzung) der Originaltext abgedruckt ist.</a:t>
            </a:r>
          </a:p>
        </p:txBody>
      </p:sp>
    </p:spTree>
    <p:extLst>
      <p:ext uri="{BB962C8B-B14F-4D97-AF65-F5344CB8AC3E}">
        <p14:creationId xmlns:p14="http://schemas.microsoft.com/office/powerpoint/2010/main" val="894619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21</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r>
              <a:rPr lang="de-DE" dirty="0">
                <a:hlinkClick r:id="rId3"/>
              </a:rPr>
              <a:t>https://www.digitale-edition.at/context:konde</a:t>
            </a:r>
            <a:r>
              <a:rPr lang="de-DE" dirty="0"/>
              <a:t> (19.02.2025), </a:t>
            </a:r>
            <a:r>
              <a:rPr lang="de-DE" dirty="0" err="1"/>
              <a:t>Plachta</a:t>
            </a:r>
            <a:r>
              <a:rPr lang="de-DE" dirty="0"/>
              <a:t> ebd. S. 130ff.</a:t>
            </a:r>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E-Editionen / Digitale Editionen</a:t>
            </a: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1379476" y="1038001"/>
            <a:ext cx="8462111" cy="5595368"/>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de-DE" sz="1800" dirty="0">
                <a:latin typeface="Arial" panose="020B0604020202020204" pitchFamily="34" charset="0"/>
                <a:cs typeface="Arial" panose="020B0604020202020204" pitchFamily="34" charset="0"/>
              </a:rPr>
              <a:t>Man unterscheidet zwischen</a:t>
            </a: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digitalen Editionen: Bereits gedruckte Edition mit durchsuchbarem Volltext</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hybride Edition: gedruckte Edition + Internet</a:t>
            </a:r>
          </a:p>
          <a:p>
            <a:pPr marL="285750" indent="-285750">
              <a:buFont typeface="Arial" panose="020B0604020202020204" pitchFamily="34" charset="0"/>
              <a:buChar char="•"/>
            </a:pPr>
            <a:r>
              <a:rPr lang="de-DE" sz="1800" dirty="0" err="1">
                <a:latin typeface="Arial" panose="020B0604020202020204" pitchFamily="34" charset="0"/>
                <a:cs typeface="Arial" panose="020B0604020202020204" pitchFamily="34" charset="0"/>
              </a:rPr>
              <a:t>born</a:t>
            </a:r>
            <a:r>
              <a:rPr lang="de-DE" sz="1800" dirty="0">
                <a:latin typeface="Arial" panose="020B0604020202020204" pitchFamily="34" charset="0"/>
                <a:cs typeface="Arial" panose="020B0604020202020204" pitchFamily="34" charset="0"/>
              </a:rPr>
              <a:t> digital Edition: von vornherein digital publiziert</a:t>
            </a:r>
          </a:p>
          <a:p>
            <a:endParaRPr lang="de-DE" sz="1800" dirty="0">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Erweitere Möglichkeiten:</a:t>
            </a: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Keine Umfangbeschränkung</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Weitere Erschließungsmöglichkeiten </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Weitere Recherchemöglichkeiten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Zusätzliches multimediales Material </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Hypertextstrukturen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Darstellung von Konstellationen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Bezüge innerhalb eines Textes</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Vielschichtigkeit</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Hinzufügen von Klang</a:t>
            </a:r>
          </a:p>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185370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114FC-BE78-4CF8-85B9-BB8C5F1CC58A}"/>
              </a:ext>
            </a:extLst>
          </p:cNvPr>
          <p:cNvSpPr>
            <a:spLocks noGrp="1"/>
          </p:cNvSpPr>
          <p:nvPr>
            <p:ph type="ctrTitle"/>
          </p:nvPr>
        </p:nvSpPr>
        <p:spPr/>
        <p:txBody>
          <a:bodyPr/>
          <a:lstStyle/>
          <a:p>
            <a:r>
              <a:rPr lang="de-DE" sz="4000" dirty="0">
                <a:latin typeface="Arial" panose="020B0604020202020204" pitchFamily="34" charset="0"/>
                <a:cs typeface="Arial" panose="020B0604020202020204" pitchFamily="34" charset="0"/>
              </a:rPr>
              <a:t>Digitale Editionen</a:t>
            </a:r>
          </a:p>
        </p:txBody>
      </p:sp>
      <p:sp>
        <p:nvSpPr>
          <p:cNvPr id="3" name="Untertitel 2">
            <a:extLst>
              <a:ext uri="{FF2B5EF4-FFF2-40B4-BE49-F238E27FC236}">
                <a16:creationId xmlns:a16="http://schemas.microsoft.com/office/drawing/2014/main" id="{5DA4B0F6-373B-4719-87D0-07A6DDA4E372}"/>
              </a:ext>
            </a:extLst>
          </p:cNvPr>
          <p:cNvSpPr>
            <a:spLocks noGrp="1"/>
          </p:cNvSpPr>
          <p:nvPr>
            <p:ph type="subTitle" idx="1"/>
          </p:nvPr>
        </p:nvSpPr>
        <p:spPr>
          <a:xfrm>
            <a:off x="1887236" y="4473116"/>
            <a:ext cx="9969404" cy="360040"/>
          </a:xfrm>
        </p:spPr>
        <p:txBody>
          <a:bodyPr/>
          <a:lstStyle/>
          <a:p>
            <a:r>
              <a:rPr lang="de-DE" b="1" dirty="0">
                <a:latin typeface="Arial" panose="020B0604020202020204" pitchFamily="34" charset="0"/>
                <a:cs typeface="Arial" panose="020B0604020202020204" pitchFamily="34" charset="0"/>
              </a:rPr>
              <a:t>Aus der Sicht des Nutzenden</a:t>
            </a:r>
          </a:p>
        </p:txBody>
      </p:sp>
      <p:sp>
        <p:nvSpPr>
          <p:cNvPr id="5" name="Fußzeilenplatzhalter 4">
            <a:extLst>
              <a:ext uri="{FF2B5EF4-FFF2-40B4-BE49-F238E27FC236}">
                <a16:creationId xmlns:a16="http://schemas.microsoft.com/office/drawing/2014/main" id="{82CF5D7F-CFE5-4E1E-BCC1-C28BCB27F343}"/>
              </a:ext>
            </a:extLst>
          </p:cNvPr>
          <p:cNvSpPr>
            <a:spLocks noGrp="1"/>
          </p:cNvSpPr>
          <p:nvPr>
            <p:ph type="ftr" sz="quarter" idx="13"/>
          </p:nvPr>
        </p:nvSpPr>
        <p:spPr/>
        <p:txBody>
          <a:bodyPr/>
          <a:lstStyle/>
          <a:p>
            <a:pPr>
              <a:defRPr/>
            </a:pPr>
            <a:endParaRPr lang="de-DE" dirty="0"/>
          </a:p>
        </p:txBody>
      </p:sp>
      <p:sp>
        <p:nvSpPr>
          <p:cNvPr id="6" name="Foliennummernplatzhalter 5">
            <a:extLst>
              <a:ext uri="{FF2B5EF4-FFF2-40B4-BE49-F238E27FC236}">
                <a16:creationId xmlns:a16="http://schemas.microsoft.com/office/drawing/2014/main" id="{7DA4A4B4-56CE-4593-BFAE-84D82665F4DE}"/>
              </a:ext>
            </a:extLst>
          </p:cNvPr>
          <p:cNvSpPr>
            <a:spLocks noGrp="1"/>
          </p:cNvSpPr>
          <p:nvPr>
            <p:ph type="sldNum" sz="quarter" idx="14"/>
          </p:nvPr>
        </p:nvSpPr>
        <p:spPr/>
        <p:txBody>
          <a:bodyPr/>
          <a:lstStyle/>
          <a:p>
            <a:pPr>
              <a:defRPr/>
            </a:pPr>
            <a:fld id="{67001AD2-8E33-460C-B366-F9F101126BF9}" type="slidenum">
              <a:rPr lang="de-DE" altLang="de-DE" smtClean="0"/>
              <a:pPr>
                <a:defRPr/>
              </a:pPr>
              <a:t>22</a:t>
            </a:fld>
            <a:endParaRPr lang="de-DE" altLang="de-DE" dirty="0"/>
          </a:p>
        </p:txBody>
      </p:sp>
    </p:spTree>
    <p:extLst>
      <p:ext uri="{BB962C8B-B14F-4D97-AF65-F5344CB8AC3E}">
        <p14:creationId xmlns:p14="http://schemas.microsoft.com/office/powerpoint/2010/main" val="3201508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6294D9C-F6B6-46D1-B7E5-1133C1859AB0}"/>
              </a:ext>
            </a:extLst>
          </p:cNvPr>
          <p:cNvSpPr>
            <a:spLocks noGrp="1"/>
          </p:cNvSpPr>
          <p:nvPr>
            <p:ph type="sldNum" sz="quarter" idx="10"/>
          </p:nvPr>
        </p:nvSpPr>
        <p:spPr/>
        <p:txBody>
          <a:bodyPr/>
          <a:lstStyle/>
          <a:p>
            <a:pPr>
              <a:defRPr/>
            </a:pPr>
            <a:fld id="{67001AD2-8E33-460C-B366-F9F101126BF9}" type="slidenum">
              <a:rPr lang="de-DE" altLang="de-DE" smtClean="0"/>
              <a:pPr>
                <a:defRPr/>
              </a:pPr>
              <a:t>23</a:t>
            </a:fld>
            <a:endParaRPr lang="de-DE" altLang="de-DE" dirty="0"/>
          </a:p>
        </p:txBody>
      </p:sp>
      <p:sp>
        <p:nvSpPr>
          <p:cNvPr id="3" name="Fußzeilenplatzhalter 2">
            <a:extLst>
              <a:ext uri="{FF2B5EF4-FFF2-40B4-BE49-F238E27FC236}">
                <a16:creationId xmlns:a16="http://schemas.microsoft.com/office/drawing/2014/main" id="{53DC8909-C3AE-43EC-9983-AC94B61BEE40}"/>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BF3678D9-4E58-4923-93BC-18FF1A246EFF}"/>
              </a:ext>
            </a:extLst>
          </p:cNvPr>
          <p:cNvSpPr>
            <a:spLocks noGrp="1"/>
          </p:cNvSpPr>
          <p:nvPr>
            <p:ph idx="12"/>
          </p:nvPr>
        </p:nvSpPr>
        <p:spPr/>
        <p:txBody>
          <a:bodyPr/>
          <a:lstStyle/>
          <a:p>
            <a:pPr marL="371475" indent="-371475">
              <a:buFont typeface="+mj-lt"/>
              <a:buAutoNum type="arabicPeriod"/>
            </a:pPr>
            <a:r>
              <a:rPr lang="de-DE" sz="1800" dirty="0">
                <a:latin typeface="Arial" panose="020B0604020202020204" pitchFamily="34" charset="0"/>
                <a:cs typeface="Arial" panose="020B0604020202020204" pitchFamily="34" charset="0"/>
              </a:rPr>
              <a:t>Wie finde ich eine Digitale Edition ?</a:t>
            </a:r>
          </a:p>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Patrick Sahle: Katalog Digitale Editionen</a:t>
            </a:r>
          </a:p>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Greta </a:t>
            </a:r>
            <a:r>
              <a:rPr lang="de-DE" altLang="de-DE" sz="1800" dirty="0" err="1">
                <a:latin typeface="Arial" panose="020B0604020202020204" pitchFamily="34" charset="0"/>
                <a:cs typeface="Arial" panose="020B0604020202020204" pitchFamily="34" charset="0"/>
              </a:rPr>
              <a:t>Franzini</a:t>
            </a:r>
            <a:r>
              <a:rPr lang="de-DE" altLang="de-DE" sz="1800" dirty="0">
                <a:latin typeface="Arial" panose="020B0604020202020204" pitchFamily="34" charset="0"/>
                <a:cs typeface="Arial" panose="020B0604020202020204" pitchFamily="34" charset="0"/>
              </a:rPr>
              <a:t>: Catalogue Digital Editions</a:t>
            </a:r>
          </a:p>
          <a:p>
            <a:pPr marL="285750" indent="-285750">
              <a:buFont typeface="Arial" panose="020B0604020202020204" pitchFamily="34" charset="0"/>
              <a:buChar char="•"/>
            </a:pPr>
            <a:r>
              <a:rPr lang="de-DE" altLang="de-DE" sz="1800" dirty="0" err="1">
                <a:latin typeface="Arial" panose="020B0604020202020204" pitchFamily="34" charset="0"/>
                <a:cs typeface="Arial" panose="020B0604020202020204" pitchFamily="34" charset="0"/>
              </a:rPr>
              <a:t>correspSearch</a:t>
            </a:r>
            <a:endParaRPr lang="de-DE" alt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RIDE</a:t>
            </a:r>
          </a:p>
          <a:p>
            <a:pPr marL="285750" indent="-285750">
              <a:buFont typeface="Arial" panose="020B0604020202020204" pitchFamily="34" charset="0"/>
              <a:buChar char="•"/>
            </a:pPr>
            <a:endParaRPr lang="de-DE" altLang="de-DE" sz="1800" dirty="0">
              <a:latin typeface="Arial" panose="020B0604020202020204" pitchFamily="34" charset="0"/>
              <a:cs typeface="Arial" panose="020B0604020202020204" pitchFamily="34" charset="0"/>
            </a:endParaRPr>
          </a:p>
          <a:p>
            <a:pPr marL="371475" indent="-371475">
              <a:buAutoNum type="arabicPeriod" startAt="2"/>
            </a:pPr>
            <a:r>
              <a:rPr lang="de-DE" altLang="de-DE" sz="1800" dirty="0">
                <a:latin typeface="Arial" panose="020B0604020202020204" pitchFamily="34" charset="0"/>
                <a:cs typeface="Arial" panose="020B0604020202020204" pitchFamily="34" charset="0"/>
              </a:rPr>
              <a:t>Wie kann ich Digitale Editionen nutzen?</a:t>
            </a:r>
          </a:p>
          <a:p>
            <a:pPr marL="371475" indent="-371475">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Ansicht</a:t>
            </a:r>
          </a:p>
          <a:p>
            <a:pPr marL="371475" indent="-371475">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Suche</a:t>
            </a:r>
          </a:p>
          <a:p>
            <a:pPr marL="371475" indent="-371475">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Nachnutzung</a:t>
            </a:r>
          </a:p>
          <a:p>
            <a:endParaRPr lang="de-DE" dirty="0"/>
          </a:p>
        </p:txBody>
      </p:sp>
    </p:spTree>
    <p:extLst>
      <p:ext uri="{BB962C8B-B14F-4D97-AF65-F5344CB8AC3E}">
        <p14:creationId xmlns:p14="http://schemas.microsoft.com/office/powerpoint/2010/main" val="1275144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092588D-B916-4C7C-B82A-191AE2D06D35}"/>
              </a:ext>
            </a:extLst>
          </p:cNvPr>
          <p:cNvSpPr>
            <a:spLocks noGrp="1"/>
          </p:cNvSpPr>
          <p:nvPr>
            <p:ph type="sldNum" sz="quarter" idx="10"/>
          </p:nvPr>
        </p:nvSpPr>
        <p:spPr/>
        <p:txBody>
          <a:bodyPr/>
          <a:lstStyle/>
          <a:p>
            <a:pPr>
              <a:defRPr/>
            </a:pPr>
            <a:fld id="{67001AD2-8E33-460C-B366-F9F101126BF9}" type="slidenum">
              <a:rPr lang="de-DE" altLang="de-DE" smtClean="0"/>
              <a:pPr>
                <a:defRPr/>
              </a:pPr>
              <a:t>24</a:t>
            </a:fld>
            <a:endParaRPr lang="de-DE" altLang="de-DE" dirty="0"/>
          </a:p>
        </p:txBody>
      </p:sp>
      <p:sp>
        <p:nvSpPr>
          <p:cNvPr id="3" name="Fußzeilenplatzhalter 2">
            <a:extLst>
              <a:ext uri="{FF2B5EF4-FFF2-40B4-BE49-F238E27FC236}">
                <a16:creationId xmlns:a16="http://schemas.microsoft.com/office/drawing/2014/main" id="{582C89D5-3563-4FF9-A39E-92C20946A213}"/>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8CC19ECD-1F6F-4006-9333-1EAF765338CA}"/>
              </a:ext>
            </a:extLst>
          </p:cNvPr>
          <p:cNvSpPr>
            <a:spLocks noGrp="1"/>
          </p:cNvSpPr>
          <p:nvPr>
            <p:ph idx="12"/>
          </p:nvPr>
        </p:nvSpPr>
        <p:spPr>
          <a:xfrm>
            <a:off x="970942" y="1254156"/>
            <a:ext cx="10178071" cy="4916785"/>
          </a:xfrm>
        </p:spPr>
        <p:txBody>
          <a:bodyPr/>
          <a:lstStyle/>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Bibliothekskatalog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Internet</a:t>
            </a:r>
          </a:p>
        </p:txBody>
      </p:sp>
      <p:sp>
        <p:nvSpPr>
          <p:cNvPr id="5" name="Titel 4">
            <a:extLst>
              <a:ext uri="{FF2B5EF4-FFF2-40B4-BE49-F238E27FC236}">
                <a16:creationId xmlns:a16="http://schemas.microsoft.com/office/drawing/2014/main" id="{963F6B93-8660-41AC-BF5A-14626CF9E60D}"/>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Wie finde ich eine Digitale Edition ?</a:t>
            </a:r>
          </a:p>
        </p:txBody>
      </p:sp>
      <p:graphicFrame>
        <p:nvGraphicFramePr>
          <p:cNvPr id="6" name="Tabelle 6">
            <a:extLst>
              <a:ext uri="{FF2B5EF4-FFF2-40B4-BE49-F238E27FC236}">
                <a16:creationId xmlns:a16="http://schemas.microsoft.com/office/drawing/2014/main" id="{F8AB6902-3042-4436-A5EE-EDDCD9243335}"/>
              </a:ext>
            </a:extLst>
          </p:cNvPr>
          <p:cNvGraphicFramePr>
            <a:graphicFrameLocks noGrp="1"/>
          </p:cNvGraphicFramePr>
          <p:nvPr>
            <p:extLst>
              <p:ext uri="{D42A27DB-BD31-4B8C-83A1-F6EECF244321}">
                <p14:modId xmlns:p14="http://schemas.microsoft.com/office/powerpoint/2010/main" val="471738844"/>
              </p:ext>
            </p:extLst>
          </p:nvPr>
        </p:nvGraphicFramePr>
        <p:xfrm>
          <a:off x="4223791" y="1254156"/>
          <a:ext cx="4921559" cy="640080"/>
        </p:xfrm>
        <a:graphic>
          <a:graphicData uri="http://schemas.openxmlformats.org/drawingml/2006/table">
            <a:tbl>
              <a:tblPr>
                <a:tableStyleId>{2D5ABB26-0587-4C30-8999-92F81FD0307C}</a:tableStyleId>
              </a:tblPr>
              <a:tblGrid>
                <a:gridCol w="4921559">
                  <a:extLst>
                    <a:ext uri="{9D8B030D-6E8A-4147-A177-3AD203B41FA5}">
                      <a16:colId xmlns:a16="http://schemas.microsoft.com/office/drawing/2014/main" val="3394566890"/>
                    </a:ext>
                  </a:extLst>
                </a:gridCol>
              </a:tblGrid>
              <a:tr h="0">
                <a:tc>
                  <a:txBody>
                    <a:bodyPr/>
                    <a:lstStyle/>
                    <a:p>
                      <a:endParaRPr lang="de-DE" sz="1800" dirty="0">
                        <a:latin typeface="Arial" panose="020B0604020202020204" pitchFamily="34" charset="0"/>
                        <a:cs typeface="Arial" panose="020B0604020202020204" pitchFamily="34" charset="0"/>
                      </a:endParaRPr>
                    </a:p>
                  </a:txBody>
                  <a:tcPr marL="45720" marR="45720" marT="22860" marB="22860"/>
                </a:tc>
                <a:extLst>
                  <a:ext uri="{0D108BD9-81ED-4DB2-BD59-A6C34878D82A}">
                    <a16:rowId xmlns:a16="http://schemas.microsoft.com/office/drawing/2014/main" val="174084137"/>
                  </a:ext>
                </a:extLst>
              </a:tr>
              <a:tr h="0">
                <a:tc>
                  <a:txBody>
                    <a:bodyPr/>
                    <a:lstStyle/>
                    <a:p>
                      <a:endParaRPr lang="de-DE" sz="1800" dirty="0">
                        <a:latin typeface="Arial" panose="020B0604020202020204" pitchFamily="34" charset="0"/>
                        <a:cs typeface="Arial" panose="020B0604020202020204" pitchFamily="34" charset="0"/>
                      </a:endParaRPr>
                    </a:p>
                  </a:txBody>
                  <a:tcPr marL="45720" marR="45720" marT="22860" marB="22860"/>
                </a:tc>
                <a:extLst>
                  <a:ext uri="{0D108BD9-81ED-4DB2-BD59-A6C34878D82A}">
                    <a16:rowId xmlns:a16="http://schemas.microsoft.com/office/drawing/2014/main" val="3661387244"/>
                  </a:ext>
                </a:extLst>
              </a:tr>
            </a:tbl>
          </a:graphicData>
        </a:graphic>
      </p:graphicFrame>
    </p:spTree>
    <p:extLst>
      <p:ext uri="{BB962C8B-B14F-4D97-AF65-F5344CB8AC3E}">
        <p14:creationId xmlns:p14="http://schemas.microsoft.com/office/powerpoint/2010/main" val="329979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D357BEB-3460-4FF6-9293-CFF1DA401F47}"/>
              </a:ext>
            </a:extLst>
          </p:cNvPr>
          <p:cNvSpPr>
            <a:spLocks noGrp="1"/>
          </p:cNvSpPr>
          <p:nvPr>
            <p:ph type="sldNum" sz="quarter" idx="10"/>
          </p:nvPr>
        </p:nvSpPr>
        <p:spPr/>
        <p:txBody>
          <a:bodyPr/>
          <a:lstStyle/>
          <a:p>
            <a:pPr>
              <a:defRPr/>
            </a:pPr>
            <a:fld id="{67001AD2-8E33-460C-B366-F9F101126BF9}" type="slidenum">
              <a:rPr lang="de-DE" altLang="de-DE" smtClean="0"/>
              <a:pPr>
                <a:defRPr/>
              </a:pPr>
              <a:t>25</a:t>
            </a:fld>
            <a:endParaRPr lang="de-DE" altLang="de-DE" dirty="0"/>
          </a:p>
        </p:txBody>
      </p:sp>
      <p:sp>
        <p:nvSpPr>
          <p:cNvPr id="3" name="Fußzeilenplatzhalter 2">
            <a:extLst>
              <a:ext uri="{FF2B5EF4-FFF2-40B4-BE49-F238E27FC236}">
                <a16:creationId xmlns:a16="http://schemas.microsoft.com/office/drawing/2014/main" id="{ECBF63A2-00E3-4EBD-BA73-7ACA93266AD5}"/>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9F54EBF9-084E-4BF6-A0F9-D98FEF546BE8}"/>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2999656" y="1772816"/>
            <a:ext cx="5963482" cy="4196348"/>
          </a:xfrm>
        </p:spPr>
      </p:pic>
      <p:sp>
        <p:nvSpPr>
          <p:cNvPr id="5" name="Titel 4">
            <a:extLst>
              <a:ext uri="{FF2B5EF4-FFF2-40B4-BE49-F238E27FC236}">
                <a16:creationId xmlns:a16="http://schemas.microsoft.com/office/drawing/2014/main" id="{F2B79869-599E-4FD0-B2B1-49FE6C9A542B}"/>
              </a:ext>
            </a:extLst>
          </p:cNvPr>
          <p:cNvSpPr>
            <a:spLocks noGrp="1"/>
          </p:cNvSpPr>
          <p:nvPr>
            <p:ph type="title"/>
          </p:nvPr>
        </p:nvSpPr>
        <p:spPr>
          <a:xfrm>
            <a:off x="1343472" y="332656"/>
            <a:ext cx="9040850" cy="1656184"/>
          </a:xfrm>
        </p:spPr>
        <p:txBody>
          <a:bodyPr/>
          <a:lstStyle/>
          <a:p>
            <a:r>
              <a:rPr lang="de-DE" b="1" i="0" dirty="0">
                <a:solidFill>
                  <a:schemeClr val="tx1"/>
                </a:solidFill>
                <a:effectLst/>
                <a:latin typeface="Arial" panose="020B0604020202020204" pitchFamily="34" charset="0"/>
                <a:cs typeface="Arial" panose="020B0604020202020204" pitchFamily="34" charset="0"/>
              </a:rPr>
              <a:t>Die Schule von Salamanca </a:t>
            </a:r>
            <a:r>
              <a:rPr lang="de-DE" b="0" i="0" dirty="0">
                <a:solidFill>
                  <a:schemeClr val="tx1"/>
                </a:solidFill>
                <a:effectLst/>
                <a:latin typeface="Arial" panose="020B0604020202020204" pitchFamily="34" charset="0"/>
                <a:cs typeface="Arial" panose="020B0604020202020204" pitchFamily="34" charset="0"/>
              </a:rPr>
              <a:t>: </a:t>
            </a:r>
            <a:br>
              <a:rPr lang="de-DE" b="0" i="0" dirty="0">
                <a:solidFill>
                  <a:schemeClr val="tx1"/>
                </a:solidFill>
                <a:effectLst/>
                <a:latin typeface="Arial" panose="020B0604020202020204" pitchFamily="34" charset="0"/>
                <a:cs typeface="Arial" panose="020B0604020202020204" pitchFamily="34" charset="0"/>
              </a:rPr>
            </a:br>
            <a:r>
              <a:rPr lang="de-DE" i="0" dirty="0">
                <a:solidFill>
                  <a:schemeClr val="tx1"/>
                </a:solidFill>
                <a:effectLst/>
                <a:latin typeface="Arial" panose="020B0604020202020204" pitchFamily="34" charset="0"/>
                <a:cs typeface="Arial" panose="020B0604020202020204" pitchFamily="34" charset="0"/>
              </a:rPr>
              <a:t>Eine digitale Quellensammlung und ein Wörterbuch ihrer juristisch-politischen Sprache</a:t>
            </a:r>
            <a:br>
              <a:rPr lang="de-DE" b="1" i="0" dirty="0">
                <a:solidFill>
                  <a:srgbClr val="333333"/>
                </a:solidFill>
                <a:effectLst/>
                <a:latin typeface="Arial" panose="020B0604020202020204" pitchFamily="34" charset="0"/>
              </a:rPr>
            </a:br>
            <a:br>
              <a:rPr lang="de-DE" b="0" i="0" dirty="0">
                <a:solidFill>
                  <a:srgbClr val="333333"/>
                </a:solidFill>
                <a:effectLst/>
                <a:latin typeface="Arial" panose="020B0604020202020204" pitchFamily="34" charset="0"/>
              </a:rPr>
            </a:br>
            <a:endParaRPr lang="de-DE" dirty="0"/>
          </a:p>
        </p:txBody>
      </p:sp>
    </p:spTree>
    <p:extLst>
      <p:ext uri="{BB962C8B-B14F-4D97-AF65-F5344CB8AC3E}">
        <p14:creationId xmlns:p14="http://schemas.microsoft.com/office/powerpoint/2010/main" val="1074857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680FFB8-7AED-44C2-8835-B53B1BC3D934}"/>
              </a:ext>
            </a:extLst>
          </p:cNvPr>
          <p:cNvSpPr>
            <a:spLocks noGrp="1"/>
          </p:cNvSpPr>
          <p:nvPr>
            <p:ph type="sldNum" sz="quarter" idx="10"/>
          </p:nvPr>
        </p:nvSpPr>
        <p:spPr/>
        <p:txBody>
          <a:bodyPr/>
          <a:lstStyle/>
          <a:p>
            <a:pPr>
              <a:defRPr/>
            </a:pPr>
            <a:fld id="{67001AD2-8E33-460C-B366-F9F101126BF9}" type="slidenum">
              <a:rPr lang="de-DE" altLang="de-DE" smtClean="0"/>
              <a:pPr>
                <a:defRPr/>
              </a:pPr>
              <a:t>26</a:t>
            </a:fld>
            <a:endParaRPr lang="de-DE" altLang="de-DE" dirty="0"/>
          </a:p>
        </p:txBody>
      </p:sp>
      <p:sp>
        <p:nvSpPr>
          <p:cNvPr id="3" name="Fußzeilenplatzhalter 2">
            <a:extLst>
              <a:ext uri="{FF2B5EF4-FFF2-40B4-BE49-F238E27FC236}">
                <a16:creationId xmlns:a16="http://schemas.microsoft.com/office/drawing/2014/main" id="{D60C3FA6-206F-4ED9-B4EA-02E4083DFB4F}"/>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8657BEA9-1FD1-4516-99D5-F9D41166BCDC}"/>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947428" y="1304764"/>
            <a:ext cx="6936457" cy="4176464"/>
          </a:xfrm>
        </p:spPr>
      </p:pic>
    </p:spTree>
    <p:extLst>
      <p:ext uri="{BB962C8B-B14F-4D97-AF65-F5344CB8AC3E}">
        <p14:creationId xmlns:p14="http://schemas.microsoft.com/office/powerpoint/2010/main" val="2242507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255CC4F-8DC4-4B11-8AB1-7381E1B2A94B}"/>
              </a:ext>
            </a:extLst>
          </p:cNvPr>
          <p:cNvSpPr>
            <a:spLocks noGrp="1"/>
          </p:cNvSpPr>
          <p:nvPr>
            <p:ph type="sldNum" sz="quarter" idx="10"/>
          </p:nvPr>
        </p:nvSpPr>
        <p:spPr/>
        <p:txBody>
          <a:bodyPr/>
          <a:lstStyle/>
          <a:p>
            <a:pPr>
              <a:defRPr/>
            </a:pPr>
            <a:fld id="{67001AD2-8E33-460C-B366-F9F101126BF9}" type="slidenum">
              <a:rPr lang="de-DE" altLang="de-DE" smtClean="0"/>
              <a:pPr>
                <a:defRPr/>
              </a:pPr>
              <a:t>27</a:t>
            </a:fld>
            <a:endParaRPr lang="de-DE" altLang="de-DE" dirty="0"/>
          </a:p>
        </p:txBody>
      </p:sp>
      <p:sp>
        <p:nvSpPr>
          <p:cNvPr id="3" name="Fußzeilenplatzhalter 2">
            <a:extLst>
              <a:ext uri="{FF2B5EF4-FFF2-40B4-BE49-F238E27FC236}">
                <a16:creationId xmlns:a16="http://schemas.microsoft.com/office/drawing/2014/main" id="{D9D4466C-771F-47B6-99D4-B06296F3EB8C}"/>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906B1520-D0ED-4643-99CB-179572B2E658}"/>
              </a:ext>
            </a:extLst>
          </p:cNvPr>
          <p:cNvSpPr>
            <a:spLocks noGrp="1"/>
          </p:cNvSpPr>
          <p:nvPr>
            <p:ph idx="12"/>
          </p:nvPr>
        </p:nvSpPr>
        <p:spPr>
          <a:xfrm>
            <a:off x="959854" y="908720"/>
            <a:ext cx="10178071" cy="4924425"/>
          </a:xfrm>
        </p:spPr>
        <p:txBody>
          <a:bodyPr/>
          <a:lstStyle/>
          <a:p>
            <a:endParaRPr lang="de-DE" dirty="0"/>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Kein Verlagsprodukt</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Bibliothek hat Digitale Edition nicht erworben</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Keine „klassischen“ bibliographischen Daten</a:t>
            </a:r>
          </a:p>
          <a:p>
            <a:r>
              <a:rPr lang="de-DE" sz="1800" dirty="0">
                <a:latin typeface="Arial" panose="020B0604020202020204" pitchFamily="34" charset="0"/>
                <a:cs typeface="Arial" panose="020B0604020202020204" pitchFamily="34" charset="0"/>
              </a:rPr>
              <a:t>"Da die meisten Digital-Editionen nicht wirklich in das traditionelle bibliographische Modell passen, gibt es für sie normalerweise keine bibliographischen Bibliotheksunterlagen. Wir versuchen, bibliographische Daten so weit wie möglich zu erstellen, indem wir Namen von Generalredakteuren, Orten des (virtuellen) Publizierens, Verlagsinstituten, Verlags- und ISBN-Nummern und anderer Identifikatoren (wo verfügbar) sammeln, um diese Ausgaben identifizierbar zu machen. Wann immer möglich, verwenden wir Ausschnitte der Selbstbeschreibung von den Webseiten der Ausgaben als Kommentare." Sahle</a:t>
            </a:r>
          </a:p>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Work in </a:t>
            </a:r>
            <a:r>
              <a:rPr lang="de-DE" altLang="de-DE" sz="1800" dirty="0" err="1">
                <a:latin typeface="Arial" panose="020B0604020202020204" pitchFamily="34" charset="0"/>
                <a:cs typeface="Arial" panose="020B0604020202020204" pitchFamily="34" charset="0"/>
              </a:rPr>
              <a:t>progess</a:t>
            </a:r>
            <a:endParaRPr lang="de-DE" altLang="de-DE" sz="1800" dirty="0">
              <a:latin typeface="Arial" panose="020B0604020202020204" pitchFamily="34" charset="0"/>
              <a:cs typeface="Arial" panose="020B0604020202020204" pitchFamily="34" charset="0"/>
            </a:endParaRPr>
          </a:p>
          <a:p>
            <a:endParaRPr lang="de-DE" dirty="0"/>
          </a:p>
          <a:p>
            <a:endParaRPr lang="de-DE" dirty="0"/>
          </a:p>
        </p:txBody>
      </p:sp>
      <p:sp>
        <p:nvSpPr>
          <p:cNvPr id="5" name="Titel 4">
            <a:extLst>
              <a:ext uri="{FF2B5EF4-FFF2-40B4-BE49-F238E27FC236}">
                <a16:creationId xmlns:a16="http://schemas.microsoft.com/office/drawing/2014/main" id="{5C5A6FEB-6917-4876-9535-C31DE21343A2}"/>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Warum ist die Suche in Bibliothekskatalogen (oft) nicht erfolgreich?</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64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D79C24-5512-47D4-9166-57A598627660}"/>
              </a:ext>
            </a:extLst>
          </p:cNvPr>
          <p:cNvSpPr>
            <a:spLocks noGrp="1"/>
          </p:cNvSpPr>
          <p:nvPr>
            <p:ph type="sldNum" sz="quarter" idx="10"/>
          </p:nvPr>
        </p:nvSpPr>
        <p:spPr/>
        <p:txBody>
          <a:bodyPr/>
          <a:lstStyle/>
          <a:p>
            <a:pPr>
              <a:defRPr/>
            </a:pPr>
            <a:fld id="{67001AD2-8E33-460C-B366-F9F101126BF9}" type="slidenum">
              <a:rPr lang="de-DE" altLang="de-DE" smtClean="0"/>
              <a:pPr>
                <a:defRPr/>
              </a:pPr>
              <a:t>28</a:t>
            </a:fld>
            <a:endParaRPr lang="de-DE" altLang="de-DE" dirty="0"/>
          </a:p>
        </p:txBody>
      </p:sp>
      <p:sp>
        <p:nvSpPr>
          <p:cNvPr id="3" name="Fußzeilenplatzhalter 2">
            <a:extLst>
              <a:ext uri="{FF2B5EF4-FFF2-40B4-BE49-F238E27FC236}">
                <a16:creationId xmlns:a16="http://schemas.microsoft.com/office/drawing/2014/main" id="{C6C1B112-4417-4ED4-B345-F01FDA9F1122}"/>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C22CE01A-58EC-48BA-A0E3-811C28542C11}"/>
              </a:ext>
            </a:extLst>
          </p:cNvPr>
          <p:cNvSpPr>
            <a:spLocks noGrp="1"/>
          </p:cNvSpPr>
          <p:nvPr>
            <p:ph idx="12"/>
          </p:nvPr>
        </p:nvSpPr>
        <p:spPr/>
        <p:txBody>
          <a:bodyPr/>
          <a:lstStyle/>
          <a:p>
            <a:r>
              <a:rPr lang="de-DE" sz="1800" dirty="0">
                <a:latin typeface="Arial" panose="020B0604020202020204" pitchFamily="34" charset="0"/>
                <a:cs typeface="Arial" panose="020B0604020202020204" pitchFamily="34" charset="0"/>
                <a:hlinkClick r:id="rId2"/>
              </a:rPr>
              <a:t>Tipp: Titel ? Und Stichwort „Digitale Edition“</a:t>
            </a:r>
            <a:endParaRPr lang="de-DE" sz="1800" dirty="0">
              <a:latin typeface="Arial" panose="020B0604020202020204" pitchFamily="34" charset="0"/>
              <a:cs typeface="Arial" panose="020B0604020202020204" pitchFamily="34" charset="0"/>
            </a:endParaRPr>
          </a:p>
          <a:p>
            <a:endParaRPr lang="de-DE" sz="1800" dirty="0"/>
          </a:p>
          <a:p>
            <a:endParaRPr lang="de-DE" sz="1800" dirty="0"/>
          </a:p>
        </p:txBody>
      </p:sp>
      <p:sp>
        <p:nvSpPr>
          <p:cNvPr id="5" name="Titel 4">
            <a:extLst>
              <a:ext uri="{FF2B5EF4-FFF2-40B4-BE49-F238E27FC236}">
                <a16:creationId xmlns:a16="http://schemas.microsoft.com/office/drawing/2014/main" id="{CB6A1F32-87FF-4022-B734-57FA46A97E3D}"/>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Suche im Internet</a:t>
            </a:r>
          </a:p>
        </p:txBody>
      </p:sp>
      <p:pic>
        <p:nvPicPr>
          <p:cNvPr id="7" name="Grafik 6">
            <a:extLst>
              <a:ext uri="{FF2B5EF4-FFF2-40B4-BE49-F238E27FC236}">
                <a16:creationId xmlns:a16="http://schemas.microsoft.com/office/drawing/2014/main" id="{CA9427E4-CA77-43BF-93AD-07FB01E55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2056343"/>
            <a:ext cx="8532948" cy="4469002"/>
          </a:xfrm>
          <a:prstGeom prst="rect">
            <a:avLst/>
          </a:prstGeom>
        </p:spPr>
      </p:pic>
    </p:spTree>
    <p:extLst>
      <p:ext uri="{BB962C8B-B14F-4D97-AF65-F5344CB8AC3E}">
        <p14:creationId xmlns:p14="http://schemas.microsoft.com/office/powerpoint/2010/main" val="295935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0644747-5B06-462C-86E6-BC58089FB0B3}"/>
              </a:ext>
            </a:extLst>
          </p:cNvPr>
          <p:cNvSpPr>
            <a:spLocks noGrp="1"/>
          </p:cNvSpPr>
          <p:nvPr>
            <p:ph type="sldNum" sz="quarter" idx="10"/>
          </p:nvPr>
        </p:nvSpPr>
        <p:spPr/>
        <p:txBody>
          <a:bodyPr/>
          <a:lstStyle/>
          <a:p>
            <a:pPr>
              <a:defRPr/>
            </a:pPr>
            <a:fld id="{67001AD2-8E33-460C-B366-F9F101126BF9}" type="slidenum">
              <a:rPr lang="de-DE" altLang="de-DE" smtClean="0"/>
              <a:pPr>
                <a:defRPr/>
              </a:pPr>
              <a:t>29</a:t>
            </a:fld>
            <a:endParaRPr lang="de-DE" altLang="de-DE" dirty="0"/>
          </a:p>
        </p:txBody>
      </p:sp>
      <p:sp>
        <p:nvSpPr>
          <p:cNvPr id="3" name="Fußzeilenplatzhalter 2">
            <a:extLst>
              <a:ext uri="{FF2B5EF4-FFF2-40B4-BE49-F238E27FC236}">
                <a16:creationId xmlns:a16="http://schemas.microsoft.com/office/drawing/2014/main" id="{36CF50EE-6AC4-4F68-ACC3-BAA71B926603}"/>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6C56F276-FEAE-4A57-809B-6E76AB8E4A5E}"/>
              </a:ext>
            </a:extLst>
          </p:cNvPr>
          <p:cNvSpPr>
            <a:spLocks noGrp="1"/>
          </p:cNvSpPr>
          <p:nvPr>
            <p:ph idx="12"/>
          </p:nvPr>
        </p:nvSpPr>
        <p:spPr>
          <a:xfrm>
            <a:off x="839416" y="1448780"/>
            <a:ext cx="10178071" cy="4924425"/>
          </a:xfrm>
        </p:spPr>
        <p:txBody>
          <a:bodyPr/>
          <a:lstStyle/>
          <a:p>
            <a:r>
              <a:rPr lang="de-DE" sz="1800" b="1" i="0" dirty="0">
                <a:effectLst/>
                <a:latin typeface="Arial" panose="020B0604020202020204" pitchFamily="34" charset="0"/>
                <a:cs typeface="Arial" panose="020B0604020202020204" pitchFamily="34" charset="0"/>
              </a:rPr>
              <a:t>Patrick Sahle:</a:t>
            </a:r>
            <a:r>
              <a:rPr lang="de-DE" b="1" i="0" dirty="0">
                <a:solidFill>
                  <a:srgbClr val="172B4D"/>
                </a:solidFill>
                <a:effectLst/>
                <a:latin typeface="+mn-lt"/>
              </a:rPr>
              <a:t>  </a:t>
            </a:r>
            <a:r>
              <a:rPr lang="de-DE" sz="1800" b="1" i="0" dirty="0">
                <a:solidFill>
                  <a:srgbClr val="172B4D"/>
                </a:solidFill>
                <a:effectLst/>
                <a:latin typeface="Arial" panose="020B0604020202020204" pitchFamily="34" charset="0"/>
                <a:cs typeface="Arial" panose="020B0604020202020204" pitchFamily="34" charset="0"/>
                <a:hlinkClick r:id="rId2"/>
              </a:rPr>
              <a:t>Katalog Digitale Editionen</a:t>
            </a:r>
            <a:endParaRPr lang="de-DE" sz="1800" b="1" i="0" dirty="0">
              <a:solidFill>
                <a:srgbClr val="172B4D"/>
              </a:solidFill>
              <a:effectLst/>
              <a:latin typeface="Arial" panose="020B0604020202020204" pitchFamily="34" charset="0"/>
              <a:cs typeface="Arial" panose="020B0604020202020204" pitchFamily="34" charset="0"/>
            </a:endParaRPr>
          </a:p>
          <a:p>
            <a:endParaRPr lang="de-DE" dirty="0"/>
          </a:p>
        </p:txBody>
      </p:sp>
      <p:sp>
        <p:nvSpPr>
          <p:cNvPr id="5" name="Titel 4">
            <a:extLst>
              <a:ext uri="{FF2B5EF4-FFF2-40B4-BE49-F238E27FC236}">
                <a16:creationId xmlns:a16="http://schemas.microsoft.com/office/drawing/2014/main" id="{904A337E-E7D0-4BDD-ACF9-72C695C37DD5}"/>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Andere Such-Instrumente</a:t>
            </a:r>
          </a:p>
        </p:txBody>
      </p:sp>
      <p:pic>
        <p:nvPicPr>
          <p:cNvPr id="7" name="Grafik 6">
            <a:extLst>
              <a:ext uri="{FF2B5EF4-FFF2-40B4-BE49-F238E27FC236}">
                <a16:creationId xmlns:a16="http://schemas.microsoft.com/office/drawing/2014/main" id="{DB395928-8DBD-4FE1-9B9B-3541327C3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1882126"/>
            <a:ext cx="7740860" cy="4639318"/>
          </a:xfrm>
          <a:prstGeom prst="rect">
            <a:avLst/>
          </a:prstGeom>
        </p:spPr>
      </p:pic>
    </p:spTree>
    <p:extLst>
      <p:ext uri="{BB962C8B-B14F-4D97-AF65-F5344CB8AC3E}">
        <p14:creationId xmlns:p14="http://schemas.microsoft.com/office/powerpoint/2010/main" val="428904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B9033E8-4E01-48FB-B8FC-85647FE90D1E}"/>
              </a:ext>
            </a:extLst>
          </p:cNvPr>
          <p:cNvSpPr>
            <a:spLocks noGrp="1"/>
          </p:cNvSpPr>
          <p:nvPr>
            <p:ph idx="12"/>
          </p:nvPr>
        </p:nvSpPr>
        <p:spPr>
          <a:xfrm>
            <a:off x="1223275" y="1268760"/>
            <a:ext cx="10489349" cy="4924425"/>
          </a:xfrm>
        </p:spPr>
        <p:txBody>
          <a:bodyPr/>
          <a:lstStyle/>
          <a:p>
            <a:pPr>
              <a:buFont typeface="Arial" panose="020B0604020202020204" pitchFamily="34" charset="0"/>
              <a:buChar char="•"/>
            </a:pPr>
            <a:r>
              <a:rPr lang="de-DE" sz="1800" dirty="0">
                <a:latin typeface="Arial" panose="020B0604020202020204" pitchFamily="34" charset="0"/>
                <a:cs typeface="Arial" panose="020B0604020202020204" pitchFamily="34" charset="0"/>
              </a:rPr>
              <a:t>Ziel einer Edition i</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st es, einen </a:t>
            </a:r>
            <a:r>
              <a:rPr lang="de-DE" sz="1800" b="1"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authentischen Text </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von Autor*innen oder von Dokumenten wie Urkunden etc. </a:t>
            </a:r>
            <a:r>
              <a:rPr lang="de-DE" sz="1800" b="1"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bereitzustellen und zugänglich zu machen</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 Dabei wird </a:t>
            </a:r>
            <a:r>
              <a:rPr lang="de-DE" sz="1800" dirty="0">
                <a:latin typeface="Arial" panose="020B0604020202020204" pitchFamily="34" charset="0"/>
                <a:cs typeface="Arial" panose="020B0604020202020204" pitchFamily="34" charset="0"/>
              </a:rPr>
              <a:t>ein Text / ein </a:t>
            </a:r>
            <a:r>
              <a:rPr lang="de-DE" sz="1800" dirty="0" err="1">
                <a:latin typeface="Arial" panose="020B0604020202020204" pitchFamily="34" charset="0"/>
                <a:cs typeface="Arial" panose="020B0604020202020204" pitchFamily="34" charset="0"/>
              </a:rPr>
              <a:t>Textcorpus</a:t>
            </a:r>
            <a:r>
              <a:rPr lang="de-DE" sz="1800" dirty="0">
                <a:latin typeface="Arial" panose="020B0604020202020204" pitchFamily="34" charset="0"/>
                <a:cs typeface="Arial" panose="020B0604020202020204" pitchFamily="34" charset="0"/>
              </a:rPr>
              <a:t> / eine Quelle, meist unter wissenschaftlicher Betreuung, editorisch überprüft.  </a:t>
            </a:r>
          </a:p>
          <a:p>
            <a:pPr>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a:buFont typeface="Arial" panose="020B0604020202020204" pitchFamily="34" charset="0"/>
              <a:buChar char="•"/>
            </a:pPr>
            <a:r>
              <a:rPr lang="de-DE" sz="1800" dirty="0">
                <a:latin typeface="Arial" panose="020B0604020202020204" pitchFamily="34" charset="0"/>
                <a:cs typeface="Arial" panose="020B0604020202020204" pitchFamily="34" charset="0"/>
              </a:rPr>
              <a:t>Bei Editionen geht es oft um die </a:t>
            </a:r>
            <a:r>
              <a:rPr lang="de-DE" sz="1800" b="1" dirty="0">
                <a:latin typeface="Arial" panose="020B0604020202020204" pitchFamily="34" charset="0"/>
                <a:cs typeface="Arial" panose="020B0604020202020204" pitchFamily="34" charset="0"/>
              </a:rPr>
              <a:t>Rekonstruktion der Entstehungsgeschichte</a:t>
            </a:r>
            <a:r>
              <a:rPr lang="de-DE" sz="1800" dirty="0">
                <a:latin typeface="Arial" panose="020B0604020202020204" pitchFamily="34" charset="0"/>
                <a:cs typeface="Arial" panose="020B0604020202020204" pitchFamily="34" charset="0"/>
              </a:rPr>
              <a:t>; Editionen sind also oft überlieferungszentriert.</a:t>
            </a:r>
          </a:p>
          <a:p>
            <a:pPr>
              <a:buFont typeface="Arial" panose="020B0604020202020204" pitchFamily="34" charset="0"/>
              <a:buChar char="•"/>
            </a:pPr>
            <a:endPar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endParaRPr>
          </a:p>
          <a:p>
            <a:pPr>
              <a:buFont typeface="Arial" panose="020B0604020202020204" pitchFamily="34" charset="0"/>
              <a:buChar char="•"/>
            </a:pP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Eine Edition bildet die </a:t>
            </a:r>
            <a:r>
              <a:rPr lang="de-DE" sz="1800" b="1"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zuverlässige Grundlage für die Textanalyse</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 also die historische und interpretatorische (</a:t>
            </a:r>
            <a:r>
              <a:rPr lang="de-DE" sz="1800" dirty="0" err="1">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geistes</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)wissenschaftliche Arbeit mit Texten, und wendet sich daher in erster Linie an Wissenschaftler*innen und Studierende</a:t>
            </a:r>
          </a:p>
          <a:p>
            <a:endPar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endParaRPr>
          </a:p>
          <a:p>
            <a:pPr marL="0" indent="0">
              <a:buNone/>
            </a:pPr>
            <a:r>
              <a:rPr lang="de-DE" sz="1800" dirty="0">
                <a:latin typeface="Arial" panose="020B0604020202020204" pitchFamily="34" charset="0"/>
                <a:cs typeface="Arial" panose="020B0604020202020204" pitchFamily="34" charset="0"/>
              </a:rPr>
              <a:t>	Es </a:t>
            </a:r>
            <a:r>
              <a:rPr lang="de-DE" sz="1800" dirty="0">
                <a:latin typeface="Arial" panose="020B0604020202020204" pitchFamily="34" charset="0"/>
                <a:cs typeface="Arial" panose="020B0604020202020204" pitchFamily="34" charset="0"/>
                <a:sym typeface="Arial Narrow" panose="020B0606020202030204" pitchFamily="34" charset="0"/>
              </a:rPr>
              <a:t>soll</a:t>
            </a:r>
            <a:r>
              <a:rPr lang="de-DE" sz="1800" dirty="0">
                <a:latin typeface="Arial" panose="020B0604020202020204" pitchFamily="34" charset="0"/>
                <a:cs typeface="Arial" panose="020B0604020202020204" pitchFamily="34" charset="0"/>
              </a:rPr>
              <a:t> ein historisch zuverlässiger Text entstehen, der Grundlage für die wissenschaftliche 	Erarbeitung ist</a:t>
            </a:r>
          </a:p>
          <a:p>
            <a:pPr marL="0" indent="0">
              <a:buNone/>
            </a:pPr>
            <a:r>
              <a:rPr lang="de-DE" sz="1800" dirty="0">
                <a:latin typeface="Arial" panose="020B0604020202020204" pitchFamily="34" charset="0"/>
                <a:cs typeface="Arial" panose="020B0604020202020204" pitchFamily="34" charset="0"/>
              </a:rPr>
              <a:t>	</a:t>
            </a:r>
          </a:p>
          <a:p>
            <a:pPr marL="0" indent="0">
              <a:buNone/>
            </a:pPr>
            <a:r>
              <a:rPr lang="de-DE" sz="1800" dirty="0">
                <a:latin typeface="Arial" panose="020B0604020202020204" pitchFamily="34" charset="0"/>
                <a:cs typeface="Arial" panose="020B0604020202020204" pitchFamily="34" charset="0"/>
              </a:rPr>
              <a:t>	Grundsätzlich ist das Herstellen einer Edition z</a:t>
            </a:r>
            <a:r>
              <a:rPr lang="de-DE" sz="1800" dirty="0">
                <a:latin typeface="Arial" panose="020B0604020202020204" pitchFamily="34" charset="0"/>
                <a:cs typeface="Arial" panose="020B0604020202020204" pitchFamily="34" charset="0"/>
                <a:sym typeface="Arial Narrow" panose="020B0606020202030204" pitchFamily="34" charset="0"/>
              </a:rPr>
              <a:t>eitintensiv, </a:t>
            </a:r>
            <a:r>
              <a:rPr lang="de-DE" sz="1800" dirty="0">
                <a:latin typeface="Arial" panose="020B0604020202020204" pitchFamily="34" charset="0"/>
                <a:cs typeface="Arial" panose="020B0604020202020204" pitchFamily="34" charset="0"/>
              </a:rPr>
              <a:t>arbeitsintensiv, personalintensiv, 	kostenintensiv</a:t>
            </a:r>
          </a:p>
          <a:p>
            <a:pPr marL="0" indent="0">
              <a:buNone/>
            </a:pPr>
            <a:endParaRPr lang="de-DE"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endParaRPr>
          </a:p>
        </p:txBody>
      </p:sp>
      <p:sp>
        <p:nvSpPr>
          <p:cNvPr id="3" name="Titel 2">
            <a:extLst>
              <a:ext uri="{FF2B5EF4-FFF2-40B4-BE49-F238E27FC236}">
                <a16:creationId xmlns:a16="http://schemas.microsoft.com/office/drawing/2014/main" id="{337F6886-EABF-468C-9C0B-2DBC1E22C549}"/>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Ziele / Zielgruppe</a:t>
            </a:r>
          </a:p>
        </p:txBody>
      </p:sp>
      <p:sp>
        <p:nvSpPr>
          <p:cNvPr id="4" name="Foliennummernplatzhalter 3">
            <a:extLst>
              <a:ext uri="{FF2B5EF4-FFF2-40B4-BE49-F238E27FC236}">
                <a16:creationId xmlns:a16="http://schemas.microsoft.com/office/drawing/2014/main" id="{38F131BD-BF21-472C-93F0-57EB0D1FCF39}"/>
              </a:ext>
            </a:extLst>
          </p:cNvPr>
          <p:cNvSpPr>
            <a:spLocks noGrp="1"/>
          </p:cNvSpPr>
          <p:nvPr>
            <p:ph type="sldNum" sz="quarter" idx="10"/>
          </p:nvPr>
        </p:nvSpPr>
        <p:spPr/>
        <p:txBody>
          <a:bodyPr/>
          <a:lstStyle/>
          <a:p>
            <a:pPr>
              <a:defRPr/>
            </a:pPr>
            <a:fld id="{6D79B608-30BF-4780-AD74-2A39D90104E2}" type="slidenum">
              <a:rPr lang="de-DE" altLang="de-DE" smtClean="0"/>
              <a:pPr>
                <a:defRPr/>
              </a:pPr>
              <a:t>3</a:t>
            </a:fld>
            <a:endParaRPr lang="de-DE" altLang="de-DE" dirty="0"/>
          </a:p>
        </p:txBody>
      </p:sp>
      <p:sp>
        <p:nvSpPr>
          <p:cNvPr id="5" name="Fußzeilenplatzhalter 4">
            <a:extLst>
              <a:ext uri="{FF2B5EF4-FFF2-40B4-BE49-F238E27FC236}">
                <a16:creationId xmlns:a16="http://schemas.microsoft.com/office/drawing/2014/main" id="{CBC65EF7-1260-40C7-8F79-0AF2BBA8943C}"/>
              </a:ext>
            </a:extLst>
          </p:cNvPr>
          <p:cNvSpPr>
            <a:spLocks noGrp="1"/>
          </p:cNvSpPr>
          <p:nvPr>
            <p:ph type="ftr" sz="quarter" idx="3"/>
          </p:nvPr>
        </p:nvSpPr>
        <p:spPr/>
        <p:txBody>
          <a:bodyPr/>
          <a:lstStyle/>
          <a:p>
            <a:pPr>
              <a:defRPr/>
            </a:pPr>
            <a:endParaRPr lang="de-DE" dirty="0"/>
          </a:p>
        </p:txBody>
      </p:sp>
      <p:sp>
        <p:nvSpPr>
          <p:cNvPr id="6" name="Pfeil: nach rechts 5">
            <a:extLst>
              <a:ext uri="{FF2B5EF4-FFF2-40B4-BE49-F238E27FC236}">
                <a16:creationId xmlns:a16="http://schemas.microsoft.com/office/drawing/2014/main" id="{BAF94A9A-D156-40D4-82CB-7B4C6B6D8AB8}"/>
              </a:ext>
            </a:extLst>
          </p:cNvPr>
          <p:cNvSpPr/>
          <p:nvPr/>
        </p:nvSpPr>
        <p:spPr bwMode="auto">
          <a:xfrm>
            <a:off x="1483179" y="4500981"/>
            <a:ext cx="504056" cy="432048"/>
          </a:xfrm>
          <a:prstGeom prst="rightArrow">
            <a:avLst/>
          </a:prstGeom>
          <a:solidFill>
            <a:srgbClr val="00618F"/>
          </a:solidFill>
          <a:ln w="50800" cap="flat" cmpd="sng" algn="ctr">
            <a:noFill/>
            <a:prstDash val="solid"/>
            <a:bevel/>
            <a:headEnd type="none" w="med" len="med"/>
            <a:tailEnd type="none" w="med" len="med"/>
          </a:ln>
          <a:effectLst/>
        </p:spPr>
        <p:txBody>
          <a:bodyPr rot="0" spcFirstLastPara="0" vertOverflow="overflow" horzOverflow="overflow" vert="horz" wrap="square" lIns="91440" tIns="46800" rIns="91440" bIns="46800" numCol="1" spcCol="0" rtlCol="0" fromWordArt="0" anchor="t" anchorCtr="0" forceAA="0" compatLnSpc="1">
            <a:prstTxWarp prst="textNoShape">
              <a:avLst/>
            </a:prstTxWarp>
            <a:no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i="0" u="none" strike="noStrike" normalizeH="0" baseline="0" dirty="0">
              <a:ln w="0"/>
              <a:solidFill>
                <a:schemeClr val="tx1"/>
              </a:solidFill>
              <a:effectLst>
                <a:outerShdw blurRad="38100" dist="19050" dir="2700000" algn="tl" rotWithShape="0">
                  <a:schemeClr val="dk1">
                    <a:alpha val="40000"/>
                  </a:schemeClr>
                </a:outerShdw>
              </a:effectLst>
              <a:latin typeface="+mj-lt"/>
              <a:ea typeface="Georgia" panose="02040502050405020303" pitchFamily="18" charset="0"/>
              <a:cs typeface="Georgia" panose="02040502050405020303" pitchFamily="18" charset="0"/>
              <a:sym typeface="Georgia" panose="02040502050405020303" pitchFamily="18" charset="0"/>
            </a:endParaRPr>
          </a:p>
        </p:txBody>
      </p:sp>
      <p:sp>
        <p:nvSpPr>
          <p:cNvPr id="7" name="Pfeil: nach rechts 6">
            <a:extLst>
              <a:ext uri="{FF2B5EF4-FFF2-40B4-BE49-F238E27FC236}">
                <a16:creationId xmlns:a16="http://schemas.microsoft.com/office/drawing/2014/main" id="{2BFDED97-85A1-4D1F-9627-B27089E9B92B}"/>
              </a:ext>
            </a:extLst>
          </p:cNvPr>
          <p:cNvSpPr/>
          <p:nvPr/>
        </p:nvSpPr>
        <p:spPr bwMode="auto">
          <a:xfrm>
            <a:off x="1483179" y="5373216"/>
            <a:ext cx="504056" cy="432048"/>
          </a:xfrm>
          <a:prstGeom prst="rightArrow">
            <a:avLst/>
          </a:prstGeom>
          <a:solidFill>
            <a:schemeClr val="tx1"/>
          </a:solidFill>
          <a:ln w="50800" cap="flat" cmpd="sng" algn="ctr">
            <a:noFill/>
            <a:prstDash val="solid"/>
            <a:bevel/>
            <a:headEnd type="none" w="med" len="med"/>
            <a:tailEnd type="none" w="med" len="med"/>
          </a:ln>
          <a:effectLst/>
        </p:spPr>
        <p:txBody>
          <a:bodyPr rot="0" spcFirstLastPara="0" vertOverflow="overflow" horzOverflow="overflow" vert="horz" wrap="square" lIns="91440" tIns="46800" rIns="91440" bIns="46800" numCol="1" spcCol="0" rtlCol="0" fromWordArt="0" anchor="t" anchorCtr="0" forceAA="0" compatLnSpc="1">
            <a:prstTxWarp prst="textNoShape">
              <a:avLst/>
            </a:prstTxWarp>
            <a:noAutofit/>
          </a:bodyPr>
          <a:lstStyle/>
          <a:p>
            <a:pPr marL="0" marR="0" indent="0" algn="l" defTabSz="914400" rtl="0" eaLnBrk="1" fontAlgn="base" latinLnBrk="0" hangingPunct="0">
              <a:lnSpc>
                <a:spcPct val="100000"/>
              </a:lnSpc>
              <a:spcBef>
                <a:spcPct val="0"/>
              </a:spcBef>
              <a:spcAft>
                <a:spcPct val="0"/>
              </a:spcAft>
              <a:buClrTx/>
              <a:buSzTx/>
              <a:buFontTx/>
              <a:buNone/>
              <a:tabLst/>
            </a:pPr>
            <a:endParaRPr kumimoji="0" lang="de-DE" i="0" u="none" strike="noStrike" normalizeH="0" baseline="0" dirty="0">
              <a:ln w="0"/>
              <a:solidFill>
                <a:schemeClr val="tx1"/>
              </a:solidFill>
              <a:effectLst>
                <a:outerShdw blurRad="38100" dist="19050" dir="2700000" algn="tl" rotWithShape="0">
                  <a:schemeClr val="dk1">
                    <a:alpha val="40000"/>
                  </a:schemeClr>
                </a:outerShdw>
              </a:effectLst>
              <a:latin typeface="+mj-lt"/>
              <a:ea typeface="Georgia" panose="02040502050405020303" pitchFamily="18" charset="0"/>
              <a:cs typeface="Georgia" panose="02040502050405020303" pitchFamily="18" charset="0"/>
              <a:sym typeface="Georgia" panose="02040502050405020303" pitchFamily="18" charset="0"/>
            </a:endParaRPr>
          </a:p>
        </p:txBody>
      </p:sp>
    </p:spTree>
    <p:extLst>
      <p:ext uri="{BB962C8B-B14F-4D97-AF65-F5344CB8AC3E}">
        <p14:creationId xmlns:p14="http://schemas.microsoft.com/office/powerpoint/2010/main" val="986276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6EA165C-F671-4258-9092-837872816789}"/>
              </a:ext>
            </a:extLst>
          </p:cNvPr>
          <p:cNvSpPr>
            <a:spLocks noGrp="1"/>
          </p:cNvSpPr>
          <p:nvPr>
            <p:ph type="sldNum" sz="quarter" idx="10"/>
          </p:nvPr>
        </p:nvSpPr>
        <p:spPr/>
        <p:txBody>
          <a:bodyPr/>
          <a:lstStyle/>
          <a:p>
            <a:pPr>
              <a:defRPr/>
            </a:pPr>
            <a:fld id="{67001AD2-8E33-460C-B366-F9F101126BF9}" type="slidenum">
              <a:rPr lang="de-DE" altLang="de-DE" smtClean="0"/>
              <a:pPr>
                <a:defRPr/>
              </a:pPr>
              <a:t>30</a:t>
            </a:fld>
            <a:endParaRPr lang="de-DE" altLang="de-DE" dirty="0"/>
          </a:p>
        </p:txBody>
      </p:sp>
      <p:sp>
        <p:nvSpPr>
          <p:cNvPr id="3" name="Fußzeilenplatzhalter 2">
            <a:extLst>
              <a:ext uri="{FF2B5EF4-FFF2-40B4-BE49-F238E27FC236}">
                <a16:creationId xmlns:a16="http://schemas.microsoft.com/office/drawing/2014/main" id="{29AA9B4D-6E57-46F3-9CE3-6C6F9BE2580E}"/>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8368A2C7-2C84-44E7-AC43-6D86E0496421}"/>
              </a:ext>
            </a:extLst>
          </p:cNvPr>
          <p:cNvSpPr>
            <a:spLocks noGrp="1"/>
          </p:cNvSpPr>
          <p:nvPr>
            <p:ph idx="12"/>
          </p:nvPr>
        </p:nvSpPr>
        <p:spPr>
          <a:xfrm>
            <a:off x="1235460" y="1196752"/>
            <a:ext cx="10178071" cy="4784790"/>
          </a:xfrm>
        </p:spPr>
        <p:txBody>
          <a:bodyPr/>
          <a:lstStyle/>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von Patrick Sahle erstellt </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deutschsprachiger Raum </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aktuell 850 Einträge</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ordnet nach Titel</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Filtern nach Materialtyp, Fachgebiet, Epoche und Sprache möglich</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Nicht vollständig</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Keine Ankündigungen</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Wissenschaftliche Editionen</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keine Webressourcen, die die Erstellung gedruckter Ausgaben nur begleiten oder einfache Transkriptionen oder Faksimiles und Projekte, die ausdrücklich etwas anderes als die Erstellung einer „wissenschaftlichen Edition“ anstreben. </a:t>
            </a:r>
          </a:p>
          <a:p>
            <a:endParaRPr lang="de-DE" altLang="de-DE" sz="1800" dirty="0">
              <a:solidFill>
                <a:srgbClr val="131313"/>
              </a:solidFill>
              <a:latin typeface="Arial" panose="020B0604020202020204" pitchFamily="34" charset="0"/>
              <a:cs typeface="Arial" panose="020B0604020202020204" pitchFamily="34" charset="0"/>
            </a:endParaRPr>
          </a:p>
          <a:p>
            <a:r>
              <a:rPr lang="de-DE" altLang="de-DE" sz="1800" dirty="0">
                <a:solidFill>
                  <a:srgbClr val="131313"/>
                </a:solidFill>
                <a:latin typeface="Arial" panose="020B0604020202020204" pitchFamily="34" charset="0"/>
                <a:cs typeface="Arial" panose="020B0604020202020204" pitchFamily="34" charset="0"/>
              </a:rPr>
              <a:t>„Der Zweck des Katalogs ist es, Orientierung über die methodische Entwicklung und den Stand der Technik in der digitalen wissenschaftlichen Edition zu geben. Er ist zugleich ein Protokoll der Geschichte dieses Genres. Aus diesem Grund lösche ich keine Datensätze für verschwundene Editionen“ P. Sahle</a:t>
            </a:r>
          </a:p>
          <a:p>
            <a:endParaRPr lang="de-DE" dirty="0"/>
          </a:p>
        </p:txBody>
      </p:sp>
    </p:spTree>
    <p:extLst>
      <p:ext uri="{BB962C8B-B14F-4D97-AF65-F5344CB8AC3E}">
        <p14:creationId xmlns:p14="http://schemas.microsoft.com/office/powerpoint/2010/main" val="256041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AD7F255-D507-47C5-B073-D8A17A8057E2}"/>
              </a:ext>
            </a:extLst>
          </p:cNvPr>
          <p:cNvSpPr>
            <a:spLocks noGrp="1"/>
          </p:cNvSpPr>
          <p:nvPr>
            <p:ph type="sldNum" sz="quarter" idx="10"/>
          </p:nvPr>
        </p:nvSpPr>
        <p:spPr/>
        <p:txBody>
          <a:bodyPr/>
          <a:lstStyle/>
          <a:p>
            <a:pPr>
              <a:defRPr/>
            </a:pPr>
            <a:fld id="{67001AD2-8E33-460C-B366-F9F101126BF9}" type="slidenum">
              <a:rPr lang="de-DE" altLang="de-DE" smtClean="0"/>
              <a:pPr>
                <a:defRPr/>
              </a:pPr>
              <a:t>31</a:t>
            </a:fld>
            <a:endParaRPr lang="de-DE" altLang="de-DE" dirty="0"/>
          </a:p>
        </p:txBody>
      </p:sp>
      <p:sp>
        <p:nvSpPr>
          <p:cNvPr id="3" name="Fußzeilenplatzhalter 2">
            <a:extLst>
              <a:ext uri="{FF2B5EF4-FFF2-40B4-BE49-F238E27FC236}">
                <a16:creationId xmlns:a16="http://schemas.microsoft.com/office/drawing/2014/main" id="{1229CEA5-4DAD-47DF-95F9-64F45C10CA47}"/>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955C87B3-6A44-4E88-8674-E4B8B793C1E7}"/>
              </a:ext>
            </a:extLst>
          </p:cNvPr>
          <p:cNvSpPr>
            <a:spLocks noGrp="1"/>
          </p:cNvSpPr>
          <p:nvPr>
            <p:ph idx="12"/>
          </p:nvPr>
        </p:nvSpPr>
        <p:spPr/>
        <p:txBody>
          <a:bodyPr/>
          <a:lstStyle/>
          <a:p>
            <a:endParaRPr lang="de-DE" dirty="0"/>
          </a:p>
          <a:p>
            <a:endParaRPr lang="de-DE" dirty="0"/>
          </a:p>
          <a:p>
            <a:endParaRPr lang="de-DE" dirty="0"/>
          </a:p>
        </p:txBody>
      </p:sp>
      <p:sp>
        <p:nvSpPr>
          <p:cNvPr id="5" name="Titel 4">
            <a:extLst>
              <a:ext uri="{FF2B5EF4-FFF2-40B4-BE49-F238E27FC236}">
                <a16:creationId xmlns:a16="http://schemas.microsoft.com/office/drawing/2014/main" id="{EB635ED8-9843-4A6D-81E8-9FD76C2F2DC5}"/>
              </a:ext>
            </a:extLst>
          </p:cNvPr>
          <p:cNvSpPr>
            <a:spLocks noGrp="1"/>
          </p:cNvSpPr>
          <p:nvPr>
            <p:ph type="title"/>
          </p:nvPr>
        </p:nvSpPr>
        <p:spPr/>
        <p:txBody>
          <a:bodyPr/>
          <a:lstStyle/>
          <a:p>
            <a:r>
              <a:rPr lang="de-DE" b="1" i="0" dirty="0">
                <a:solidFill>
                  <a:srgbClr val="172B4D"/>
                </a:solidFill>
                <a:effectLst/>
                <a:latin typeface="Arial" panose="020B0604020202020204" pitchFamily="34" charset="0"/>
                <a:cs typeface="Arial" panose="020B0604020202020204" pitchFamily="34" charset="0"/>
                <a:hlinkClick r:id="rId2"/>
              </a:rPr>
              <a:t>Catalogue </a:t>
            </a:r>
            <a:r>
              <a:rPr lang="de-DE" b="1" i="0" dirty="0" err="1">
                <a:solidFill>
                  <a:srgbClr val="172B4D"/>
                </a:solidFill>
                <a:effectLst/>
                <a:latin typeface="Arial" panose="020B0604020202020204" pitchFamily="34" charset="0"/>
                <a:cs typeface="Arial" panose="020B0604020202020204" pitchFamily="34" charset="0"/>
                <a:hlinkClick r:id="rId2"/>
              </a:rPr>
              <a:t>of</a:t>
            </a:r>
            <a:r>
              <a:rPr lang="de-DE" b="1" i="0" dirty="0">
                <a:solidFill>
                  <a:srgbClr val="172B4D"/>
                </a:solidFill>
                <a:effectLst/>
                <a:latin typeface="Arial" panose="020B0604020202020204" pitchFamily="34" charset="0"/>
                <a:cs typeface="Arial" panose="020B0604020202020204" pitchFamily="34" charset="0"/>
                <a:hlinkClick r:id="rId2"/>
              </a:rPr>
              <a:t> Digital Editions</a:t>
            </a:r>
            <a:br>
              <a:rPr lang="de-DE" b="1" i="0" dirty="0">
                <a:solidFill>
                  <a:srgbClr val="172B4D"/>
                </a:solidFill>
                <a:effectLst/>
                <a:latin typeface="+mj-lt"/>
              </a:rPr>
            </a:br>
            <a:endParaRPr lang="de-DE" dirty="0"/>
          </a:p>
        </p:txBody>
      </p:sp>
      <p:pic>
        <p:nvPicPr>
          <p:cNvPr id="7" name="Grafik 6">
            <a:extLst>
              <a:ext uri="{FF2B5EF4-FFF2-40B4-BE49-F238E27FC236}">
                <a16:creationId xmlns:a16="http://schemas.microsoft.com/office/drawing/2014/main" id="{CB80C05E-9457-457A-A960-D7E962FF58A4}"/>
              </a:ext>
            </a:extLst>
          </p:cNvPr>
          <p:cNvPicPr>
            <a:picLocks noChangeAspect="1"/>
          </p:cNvPicPr>
          <p:nvPr/>
        </p:nvPicPr>
        <p:blipFill>
          <a:blip r:embed="rId3"/>
          <a:stretch>
            <a:fillRect/>
          </a:stretch>
        </p:blipFill>
        <p:spPr>
          <a:xfrm>
            <a:off x="1379476" y="1008746"/>
            <a:ext cx="4865378" cy="5427481"/>
          </a:xfrm>
          <a:prstGeom prst="rect">
            <a:avLst/>
          </a:prstGeom>
        </p:spPr>
      </p:pic>
      <p:sp>
        <p:nvSpPr>
          <p:cNvPr id="8" name="Rectangle 1">
            <a:extLst>
              <a:ext uri="{FF2B5EF4-FFF2-40B4-BE49-F238E27FC236}">
                <a16:creationId xmlns:a16="http://schemas.microsoft.com/office/drawing/2014/main" id="{A71DEE19-BC21-4547-864D-B26A73B4683D}"/>
              </a:ext>
            </a:extLst>
          </p:cNvPr>
          <p:cNvSpPr>
            <a:spLocks noChangeArrowheads="1"/>
          </p:cNvSpPr>
          <p:nvPr/>
        </p:nvSpPr>
        <p:spPr bwMode="auto">
          <a:xfrm>
            <a:off x="0" y="-96180"/>
            <a:ext cx="344005" cy="19236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r>
              <a:rPr lang="de-DE" altLang="de-DE" sz="500" dirty="0">
                <a:solidFill>
                  <a:srgbClr val="172B4D"/>
                </a:solidFill>
                <a:latin typeface="-apple-system"/>
              </a:rPr>
              <a:t>. </a:t>
            </a:r>
            <a:r>
              <a:rPr lang="de-DE" altLang="de-DE" sz="500" dirty="0">
                <a:solidFill>
                  <a:srgbClr val="005EAA"/>
                </a:solidFill>
                <a:latin typeface="-apple-system"/>
              </a:rPr>
              <a:t>  </a:t>
            </a:r>
            <a:r>
              <a:rPr lang="de-DE" altLang="de-DE" sz="950" dirty="0">
                <a:solidFill>
                  <a:srgbClr val="005EAA"/>
                </a:solidFill>
                <a:latin typeface="-apple-system"/>
              </a:rPr>
              <a:t>      </a:t>
            </a:r>
            <a:r>
              <a:rPr lang="de-DE" altLang="de-DE" sz="800" dirty="0"/>
              <a:t> </a:t>
            </a:r>
            <a:endParaRPr lang="de-DE" altLang="de-DE" sz="900" dirty="0"/>
          </a:p>
        </p:txBody>
      </p:sp>
      <p:sp>
        <p:nvSpPr>
          <p:cNvPr id="9" name="AutoShape 2" descr="DOI">
            <a:hlinkClick r:id="rId4"/>
            <a:extLst>
              <a:ext uri="{FF2B5EF4-FFF2-40B4-BE49-F238E27FC236}">
                <a16:creationId xmlns:a16="http://schemas.microsoft.com/office/drawing/2014/main" id="{2EF7966F-5B63-4CD7-9ED7-A013A7F5DE60}"/>
              </a:ext>
            </a:extLst>
          </p:cNvPr>
          <p:cNvSpPr>
            <a:spLocks noChangeAspect="1" noChangeArrowheads="1"/>
          </p:cNvSpPr>
          <p:nvPr/>
        </p:nvSpPr>
        <p:spPr bwMode="auto">
          <a:xfrm>
            <a:off x="2516982"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de-DE" sz="700"/>
          </a:p>
        </p:txBody>
      </p:sp>
    </p:spTree>
    <p:extLst>
      <p:ext uri="{BB962C8B-B14F-4D97-AF65-F5344CB8AC3E}">
        <p14:creationId xmlns:p14="http://schemas.microsoft.com/office/powerpoint/2010/main" val="844715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6293242-BD37-4C3B-A14F-6FBEFFBFDE1D}"/>
              </a:ext>
            </a:extLst>
          </p:cNvPr>
          <p:cNvSpPr>
            <a:spLocks noGrp="1"/>
          </p:cNvSpPr>
          <p:nvPr>
            <p:ph type="sldNum" sz="quarter" idx="10"/>
          </p:nvPr>
        </p:nvSpPr>
        <p:spPr/>
        <p:txBody>
          <a:bodyPr/>
          <a:lstStyle/>
          <a:p>
            <a:pPr>
              <a:defRPr/>
            </a:pPr>
            <a:fld id="{67001AD2-8E33-460C-B366-F9F101126BF9}" type="slidenum">
              <a:rPr lang="de-DE" altLang="de-DE" smtClean="0"/>
              <a:pPr>
                <a:defRPr/>
              </a:pPr>
              <a:t>32</a:t>
            </a:fld>
            <a:endParaRPr lang="de-DE" altLang="de-DE" dirty="0"/>
          </a:p>
        </p:txBody>
      </p:sp>
      <p:sp>
        <p:nvSpPr>
          <p:cNvPr id="3" name="Fußzeilenplatzhalter 2">
            <a:extLst>
              <a:ext uri="{FF2B5EF4-FFF2-40B4-BE49-F238E27FC236}">
                <a16:creationId xmlns:a16="http://schemas.microsoft.com/office/drawing/2014/main" id="{94C1C933-5C1C-4879-8F4B-CF029DEF1327}"/>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F9BAFF40-4ED9-4216-A60F-1FA7743B8E1E}"/>
              </a:ext>
            </a:extLst>
          </p:cNvPr>
          <p:cNvSpPr>
            <a:spLocks noGrp="1"/>
          </p:cNvSpPr>
          <p:nvPr>
            <p:ph idx="12"/>
          </p:nvPr>
        </p:nvSpPr>
        <p:spPr>
          <a:xfrm>
            <a:off x="947428" y="1412776"/>
            <a:ext cx="10178071" cy="4996756"/>
          </a:xfrm>
        </p:spPr>
        <p:txBody>
          <a:bodyPr/>
          <a:lstStyle/>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Zahlreiche Quellen (z.B. DH Commons - Projekten), Präsentationen, Veröffentlichungen, </a:t>
            </a:r>
            <a:r>
              <a:rPr lang="de-DE" altLang="de-DE" sz="1800" dirty="0" err="1">
                <a:solidFill>
                  <a:srgbClr val="131313"/>
                </a:solidFill>
                <a:latin typeface="Arial" panose="020B0604020202020204" pitchFamily="34" charset="0"/>
                <a:cs typeface="Arial" panose="020B0604020202020204" pitchFamily="34" charset="0"/>
              </a:rPr>
              <a:t>Social</a:t>
            </a:r>
            <a:r>
              <a:rPr lang="de-DE" altLang="de-DE" sz="1800" dirty="0">
                <a:solidFill>
                  <a:srgbClr val="131313"/>
                </a:solidFill>
                <a:latin typeface="Arial" panose="020B0604020202020204" pitchFamily="34" charset="0"/>
                <a:cs typeface="Arial" panose="020B0604020202020204" pitchFamily="34" charset="0"/>
              </a:rPr>
              <a:t>-Media-Posts, Mundpropaganda, Internet sowie externe Mitwirkende</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Sowohl laufende als auch abgeschlossene Projekte </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born-digitale Editionen sowie elektronische Reproduktionen von gedruckten Projekte </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asiatische und afrikanische Ländern unterrepräsentiert (Sprache = Barriere)</a:t>
            </a:r>
          </a:p>
          <a:p>
            <a:endParaRPr lang="de-DE" altLang="de-DE" sz="1800" dirty="0">
              <a:solidFill>
                <a:srgbClr val="131313"/>
              </a:solidFill>
              <a:latin typeface="Arial" panose="020B0604020202020204" pitchFamily="34" charset="0"/>
              <a:cs typeface="Arial" panose="020B0604020202020204" pitchFamily="34" charset="0"/>
            </a:endParaRPr>
          </a:p>
          <a:p>
            <a:r>
              <a:rPr lang="de-DE" altLang="de-DE" sz="1800" dirty="0">
                <a:solidFill>
                  <a:srgbClr val="131313"/>
                </a:solidFill>
                <a:latin typeface="Arial" panose="020B0604020202020204" pitchFamily="34" charset="0"/>
                <a:cs typeface="Arial" panose="020B0604020202020204" pitchFamily="34" charset="0"/>
              </a:rPr>
              <a:t>Filtern nach: </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Historischen Epochen</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Institutionen</a:t>
            </a:r>
          </a:p>
          <a:p>
            <a:pPr marL="285750" indent="-285750">
              <a:buFont typeface="Arial" panose="020B0604020202020204" pitchFamily="34" charset="0"/>
              <a:buChar char="•"/>
            </a:pPr>
            <a:r>
              <a:rPr lang="de-DE" altLang="de-DE" sz="1800" dirty="0">
                <a:solidFill>
                  <a:srgbClr val="131313"/>
                </a:solidFill>
                <a:latin typeface="Arial" panose="020B0604020202020204" pitchFamily="34" charset="0"/>
                <a:cs typeface="Arial" panose="020B0604020202020204" pitchFamily="34" charset="0"/>
              </a:rPr>
              <a:t>Sprache</a:t>
            </a:r>
          </a:p>
        </p:txBody>
      </p:sp>
      <p:sp>
        <p:nvSpPr>
          <p:cNvPr id="5" name="Titel 4">
            <a:extLst>
              <a:ext uri="{FF2B5EF4-FFF2-40B4-BE49-F238E27FC236}">
                <a16:creationId xmlns:a16="http://schemas.microsoft.com/office/drawing/2014/main" id="{674CD398-52D5-475B-8F5E-C4487FFDC61B}"/>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rPr>
              <a:t>Franzini</a:t>
            </a:r>
            <a:r>
              <a:rPr lang="de-DE" dirty="0">
                <a:latin typeface="Arial" panose="020B0604020202020204" pitchFamily="34" charset="0"/>
                <a:cs typeface="Arial" panose="020B0604020202020204" pitchFamily="34" charset="0"/>
              </a:rPr>
              <a:t>, Greta, Andorfer, P., </a:t>
            </a:r>
            <a:r>
              <a:rPr lang="de-DE" dirty="0" err="1">
                <a:latin typeface="Arial" panose="020B0604020202020204" pitchFamily="34" charset="0"/>
                <a:cs typeface="Arial" panose="020B0604020202020204" pitchFamily="34" charset="0"/>
              </a:rPr>
              <a:t>Zaytseva</a:t>
            </a:r>
            <a:r>
              <a:rPr lang="de-DE" dirty="0">
                <a:latin typeface="Arial" panose="020B0604020202020204" pitchFamily="34" charset="0"/>
                <a:cs typeface="Arial" panose="020B0604020202020204" pitchFamily="34" charset="0"/>
              </a:rPr>
              <a:t>, K. (2016-) Katalog der Digital Editions: Das Web Anwendung</a:t>
            </a:r>
          </a:p>
        </p:txBody>
      </p:sp>
    </p:spTree>
    <p:extLst>
      <p:ext uri="{BB962C8B-B14F-4D97-AF65-F5344CB8AC3E}">
        <p14:creationId xmlns:p14="http://schemas.microsoft.com/office/powerpoint/2010/main" val="1337011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2F1836A-8BF0-42B1-AFDD-8E1A56E09F57}"/>
              </a:ext>
            </a:extLst>
          </p:cNvPr>
          <p:cNvSpPr>
            <a:spLocks noGrp="1"/>
          </p:cNvSpPr>
          <p:nvPr>
            <p:ph type="sldNum" sz="quarter" idx="10"/>
          </p:nvPr>
        </p:nvSpPr>
        <p:spPr/>
        <p:txBody>
          <a:bodyPr/>
          <a:lstStyle/>
          <a:p>
            <a:pPr>
              <a:defRPr/>
            </a:pPr>
            <a:fld id="{67001AD2-8E33-460C-B366-F9F101126BF9}" type="slidenum">
              <a:rPr lang="de-DE" altLang="de-DE" smtClean="0"/>
              <a:pPr>
                <a:defRPr/>
              </a:pPr>
              <a:t>33</a:t>
            </a:fld>
            <a:endParaRPr lang="de-DE" altLang="de-DE" dirty="0"/>
          </a:p>
        </p:txBody>
      </p:sp>
      <p:sp>
        <p:nvSpPr>
          <p:cNvPr id="3" name="Fußzeilenplatzhalter 2">
            <a:extLst>
              <a:ext uri="{FF2B5EF4-FFF2-40B4-BE49-F238E27FC236}">
                <a16:creationId xmlns:a16="http://schemas.microsoft.com/office/drawing/2014/main" id="{B721F56B-1882-41D2-AA99-D0F817B9138E}"/>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6B1C50C4-E9EF-4B04-AEC0-792EF34C8B76}"/>
              </a:ext>
            </a:extLst>
          </p:cNvPr>
          <p:cNvSpPr>
            <a:spLocks noGrp="1"/>
          </p:cNvSpPr>
          <p:nvPr>
            <p:ph idx="12"/>
          </p:nvPr>
        </p:nvSpPr>
        <p:spPr/>
        <p:txBody>
          <a:bodyPr/>
          <a:lstStyle/>
          <a:p>
            <a:r>
              <a:rPr lang="de-DE" sz="1800" b="0" i="0" dirty="0">
                <a:effectLst/>
                <a:latin typeface="Arial" panose="020B0604020202020204" pitchFamily="34" charset="0"/>
                <a:cs typeface="Arial" panose="020B0604020202020204" pitchFamily="34" charset="0"/>
              </a:rPr>
              <a:t>Extra: </a:t>
            </a:r>
            <a:r>
              <a:rPr lang="de-DE" sz="1800" b="0" i="0" dirty="0" err="1">
                <a:effectLst/>
                <a:latin typeface="Arial" panose="020B0604020202020204" pitchFamily="34" charset="0"/>
                <a:cs typeface="Arial" panose="020B0604020202020204" pitchFamily="34" charset="0"/>
              </a:rPr>
              <a:t>Mapview</a:t>
            </a:r>
            <a:endParaRPr lang="de-DE" sz="1800" b="0" i="0" dirty="0">
              <a:effectLst/>
              <a:latin typeface="Arial" panose="020B0604020202020204" pitchFamily="34" charset="0"/>
              <a:cs typeface="Arial" panose="020B0604020202020204" pitchFamily="34" charset="0"/>
            </a:endParaRPr>
          </a:p>
          <a:p>
            <a:endParaRPr lang="de-DE" dirty="0"/>
          </a:p>
        </p:txBody>
      </p:sp>
      <p:pic>
        <p:nvPicPr>
          <p:cNvPr id="7" name="Grafik 6">
            <a:extLst>
              <a:ext uri="{FF2B5EF4-FFF2-40B4-BE49-F238E27FC236}">
                <a16:creationId xmlns:a16="http://schemas.microsoft.com/office/drawing/2014/main" id="{1843282B-7166-412D-9C14-1E842A885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28" y="1988840"/>
            <a:ext cx="9035560" cy="3744416"/>
          </a:xfrm>
          <a:prstGeom prst="rect">
            <a:avLst/>
          </a:prstGeom>
        </p:spPr>
      </p:pic>
    </p:spTree>
    <p:extLst>
      <p:ext uri="{BB962C8B-B14F-4D97-AF65-F5344CB8AC3E}">
        <p14:creationId xmlns:p14="http://schemas.microsoft.com/office/powerpoint/2010/main" val="3756472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264C0B8-1E3D-4EFC-B1B9-A690D1F3BC76}"/>
              </a:ext>
            </a:extLst>
          </p:cNvPr>
          <p:cNvSpPr>
            <a:spLocks noGrp="1"/>
          </p:cNvSpPr>
          <p:nvPr>
            <p:ph type="sldNum" sz="quarter" idx="10"/>
          </p:nvPr>
        </p:nvSpPr>
        <p:spPr/>
        <p:txBody>
          <a:bodyPr/>
          <a:lstStyle/>
          <a:p>
            <a:pPr>
              <a:defRPr/>
            </a:pPr>
            <a:fld id="{67001AD2-8E33-460C-B366-F9F101126BF9}" type="slidenum">
              <a:rPr lang="de-DE" altLang="de-DE" smtClean="0"/>
              <a:pPr>
                <a:defRPr/>
              </a:pPr>
              <a:t>34</a:t>
            </a:fld>
            <a:endParaRPr lang="de-DE" altLang="de-DE" dirty="0"/>
          </a:p>
        </p:txBody>
      </p:sp>
      <p:sp>
        <p:nvSpPr>
          <p:cNvPr id="3" name="Fußzeilenplatzhalter 2">
            <a:extLst>
              <a:ext uri="{FF2B5EF4-FFF2-40B4-BE49-F238E27FC236}">
                <a16:creationId xmlns:a16="http://schemas.microsoft.com/office/drawing/2014/main" id="{8F9EC062-FD4B-412E-9EE5-10848963BDF9}"/>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2CC1A336-9F0B-4556-A9FA-347CC2265D9F}"/>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552958" y="764704"/>
            <a:ext cx="11086084" cy="5692143"/>
          </a:xfrm>
        </p:spPr>
      </p:pic>
    </p:spTree>
    <p:extLst>
      <p:ext uri="{BB962C8B-B14F-4D97-AF65-F5344CB8AC3E}">
        <p14:creationId xmlns:p14="http://schemas.microsoft.com/office/powerpoint/2010/main" val="644593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5DE1E03-472F-4536-970F-462B817A8CC4}"/>
              </a:ext>
            </a:extLst>
          </p:cNvPr>
          <p:cNvSpPr>
            <a:spLocks noGrp="1"/>
          </p:cNvSpPr>
          <p:nvPr>
            <p:ph type="sldNum" sz="quarter" idx="10"/>
          </p:nvPr>
        </p:nvSpPr>
        <p:spPr/>
        <p:txBody>
          <a:bodyPr/>
          <a:lstStyle/>
          <a:p>
            <a:pPr>
              <a:defRPr/>
            </a:pPr>
            <a:fld id="{67001AD2-8E33-460C-B366-F9F101126BF9}" type="slidenum">
              <a:rPr lang="de-DE" altLang="de-DE" smtClean="0"/>
              <a:pPr>
                <a:defRPr/>
              </a:pPr>
              <a:t>35</a:t>
            </a:fld>
            <a:endParaRPr lang="de-DE" altLang="de-DE" dirty="0"/>
          </a:p>
        </p:txBody>
      </p:sp>
      <p:sp>
        <p:nvSpPr>
          <p:cNvPr id="3" name="Fußzeilenplatzhalter 2">
            <a:extLst>
              <a:ext uri="{FF2B5EF4-FFF2-40B4-BE49-F238E27FC236}">
                <a16:creationId xmlns:a16="http://schemas.microsoft.com/office/drawing/2014/main" id="{F6423320-AD8B-4A26-9449-71EB0C234882}"/>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C83B4DDD-8B9B-4BA4-8D01-CDD432E36AF0}"/>
              </a:ext>
            </a:extLst>
          </p:cNvPr>
          <p:cNvSpPr>
            <a:spLocks noGrp="1"/>
          </p:cNvSpPr>
          <p:nvPr>
            <p:ph idx="12"/>
          </p:nvPr>
        </p:nvSpPr>
        <p:spPr/>
        <p:txBody>
          <a:bodyPr/>
          <a:lstStyle/>
          <a:p>
            <a:r>
              <a:rPr lang="de-DE" sz="1800" dirty="0">
                <a:latin typeface="Arial" panose="020B0604020202020204" pitchFamily="34" charset="0"/>
                <a:cs typeface="Arial" panose="020B0604020202020204" pitchFamily="34" charset="0"/>
              </a:rPr>
              <a:t>Wenn man eine Digitale Edition melden oder einen bestehenden Eintrag korrigieren möchten </a:t>
            </a: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GitHub </a:t>
            </a: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hlinkClick r:id="rId2"/>
              </a:rPr>
              <a:t>Google-Formular</a:t>
            </a:r>
            <a:r>
              <a:rPr lang="de-DE" sz="1800" dirty="0">
                <a:latin typeface="Arial" panose="020B0604020202020204" pitchFamily="34" charset="0"/>
                <a:cs typeface="Arial" panose="020B0604020202020204" pitchFamily="34" charset="0"/>
              </a:rPr>
              <a:t> ausfüllen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7" name="Grafik 6">
            <a:extLst>
              <a:ext uri="{FF2B5EF4-FFF2-40B4-BE49-F238E27FC236}">
                <a16:creationId xmlns:a16="http://schemas.microsoft.com/office/drawing/2014/main" id="{D7AD434C-D3F2-4FF1-BAA6-2C82AE9B5881}"/>
              </a:ext>
            </a:extLst>
          </p:cNvPr>
          <p:cNvPicPr>
            <a:picLocks noChangeAspect="1"/>
          </p:cNvPicPr>
          <p:nvPr/>
        </p:nvPicPr>
        <p:blipFill>
          <a:blip r:embed="rId3"/>
          <a:stretch>
            <a:fillRect/>
          </a:stretch>
        </p:blipFill>
        <p:spPr>
          <a:xfrm>
            <a:off x="4691844" y="1946402"/>
            <a:ext cx="3096057" cy="4578942"/>
          </a:xfrm>
          <a:prstGeom prst="rect">
            <a:avLst/>
          </a:prstGeom>
        </p:spPr>
      </p:pic>
    </p:spTree>
    <p:extLst>
      <p:ext uri="{BB962C8B-B14F-4D97-AF65-F5344CB8AC3E}">
        <p14:creationId xmlns:p14="http://schemas.microsoft.com/office/powerpoint/2010/main" val="3789787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CE7B0B4-4C09-4ECE-9703-0FD8D1B49CDB}"/>
              </a:ext>
            </a:extLst>
          </p:cNvPr>
          <p:cNvSpPr>
            <a:spLocks noGrp="1"/>
          </p:cNvSpPr>
          <p:nvPr>
            <p:ph type="sldNum" sz="quarter" idx="10"/>
          </p:nvPr>
        </p:nvSpPr>
        <p:spPr/>
        <p:txBody>
          <a:bodyPr/>
          <a:lstStyle/>
          <a:p>
            <a:pPr>
              <a:defRPr/>
            </a:pPr>
            <a:fld id="{67001AD2-8E33-460C-B366-F9F101126BF9}" type="slidenum">
              <a:rPr lang="de-DE" altLang="de-DE" smtClean="0"/>
              <a:pPr>
                <a:defRPr/>
              </a:pPr>
              <a:t>36</a:t>
            </a:fld>
            <a:endParaRPr lang="de-DE" altLang="de-DE" dirty="0"/>
          </a:p>
        </p:txBody>
      </p:sp>
      <p:sp>
        <p:nvSpPr>
          <p:cNvPr id="3" name="Fußzeilenplatzhalter 2">
            <a:extLst>
              <a:ext uri="{FF2B5EF4-FFF2-40B4-BE49-F238E27FC236}">
                <a16:creationId xmlns:a16="http://schemas.microsoft.com/office/drawing/2014/main" id="{1089181C-6898-4EFD-8E43-B6D284A3F787}"/>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431D5D98-E3AC-4B39-AB02-DBEA7E490E51}"/>
              </a:ext>
            </a:extLst>
          </p:cNvPr>
          <p:cNvSpPr>
            <a:spLocks noGrp="1"/>
          </p:cNvSpPr>
          <p:nvPr>
            <p:ph idx="12"/>
          </p:nvPr>
        </p:nvSpPr>
        <p:spPr>
          <a:xfrm>
            <a:off x="932790" y="1196752"/>
            <a:ext cx="10178071" cy="4694461"/>
          </a:xfrm>
        </p:spPr>
        <p:txBody>
          <a:bodyPr/>
          <a:lstStyle/>
          <a:p>
            <a:r>
              <a:rPr lang="de-DE" sz="1800" dirty="0" err="1">
                <a:latin typeface="Arial" panose="020B0604020202020204" pitchFamily="34" charset="0"/>
                <a:cs typeface="Arial" panose="020B0604020202020204" pitchFamily="34" charset="0"/>
              </a:rPr>
              <a:t>correspondence</a:t>
            </a:r>
            <a:r>
              <a:rPr lang="de-DE" sz="1800" dirty="0">
                <a:latin typeface="Arial" panose="020B0604020202020204" pitchFamily="34" charset="0"/>
                <a:cs typeface="Arial" panose="020B0604020202020204" pitchFamily="34" charset="0"/>
              </a:rPr>
              <a:t> + </a:t>
            </a:r>
            <a:r>
              <a:rPr lang="de-DE" sz="1800" dirty="0" err="1">
                <a:latin typeface="Arial" panose="020B0604020202020204" pitchFamily="34" charset="0"/>
                <a:cs typeface="Arial" panose="020B0604020202020204" pitchFamily="34" charset="0"/>
              </a:rPr>
              <a:t>search</a:t>
            </a:r>
            <a:endParaRPr lang="de-DE" sz="1800"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err="1">
                <a:solidFill>
                  <a:srgbClr val="131313"/>
                </a:solidFill>
                <a:latin typeface="Arial" panose="020B0604020202020204" pitchFamily="34" charset="0"/>
                <a:cs typeface="Arial" panose="020B0604020202020204" pitchFamily="34" charset="0"/>
              </a:rPr>
              <a:t>c</a:t>
            </a:r>
            <a:r>
              <a:rPr lang="de-DE" sz="1800" b="0" i="0" dirty="0" err="1">
                <a:solidFill>
                  <a:srgbClr val="131313"/>
                </a:solidFill>
                <a:effectLst/>
                <a:latin typeface="Arial" panose="020B0604020202020204" pitchFamily="34" charset="0"/>
                <a:cs typeface="Arial" panose="020B0604020202020204" pitchFamily="34" charset="0"/>
              </a:rPr>
              <a:t>orrespSearch</a:t>
            </a:r>
            <a:r>
              <a:rPr lang="de-DE" sz="1800" b="0" i="0" dirty="0">
                <a:solidFill>
                  <a:srgbClr val="131313"/>
                </a:solidFill>
                <a:effectLst/>
                <a:latin typeface="Arial" panose="020B0604020202020204" pitchFamily="34" charset="0"/>
                <a:cs typeface="Arial" panose="020B0604020202020204" pitchFamily="34" charset="0"/>
              </a:rPr>
              <a:t> ist eine Rechercheplattform für historische Korrespondenzen</a:t>
            </a:r>
          </a:p>
          <a:p>
            <a:pPr marL="285750" indent="-285750">
              <a:buFont typeface="Arial" panose="020B0604020202020204" pitchFamily="34" charset="0"/>
              <a:buChar char="•"/>
            </a:pPr>
            <a:r>
              <a:rPr lang="de-DE" sz="1800" b="0" i="0" dirty="0">
                <a:solidFill>
                  <a:srgbClr val="172B4D"/>
                </a:solidFill>
                <a:effectLst/>
                <a:latin typeface="Arial" panose="020B0604020202020204" pitchFamily="34" charset="0"/>
                <a:cs typeface="Arial" panose="020B0604020202020204" pitchFamily="34" charset="0"/>
              </a:rPr>
              <a:t>hilft Briefeditionen zu finden anhand von Metadaten:</a:t>
            </a:r>
          </a:p>
          <a:p>
            <a:pPr marL="285750" indent="-285750">
              <a:buFont typeface="Wingdings" panose="05000000000000000000" pitchFamily="2" charset="2"/>
              <a:buChar char="Ø"/>
            </a:pPr>
            <a:r>
              <a:rPr lang="de-DE" sz="1800" b="0" i="0" dirty="0">
                <a:solidFill>
                  <a:srgbClr val="172B4D"/>
                </a:solidFill>
                <a:effectLst/>
                <a:latin typeface="Arial" panose="020B0604020202020204" pitchFamily="34" charset="0"/>
                <a:cs typeface="Arial" panose="020B0604020202020204" pitchFamily="34" charset="0"/>
              </a:rPr>
              <a:t>Absender/in</a:t>
            </a:r>
          </a:p>
          <a:p>
            <a:pPr marL="285750" indent="-285750">
              <a:buFont typeface="Wingdings" panose="05000000000000000000" pitchFamily="2" charset="2"/>
              <a:buChar char="Ø"/>
            </a:pPr>
            <a:r>
              <a:rPr lang="de-DE" sz="1800" b="0" i="0" dirty="0">
                <a:solidFill>
                  <a:srgbClr val="172B4D"/>
                </a:solidFill>
                <a:effectLst/>
                <a:latin typeface="Arial" panose="020B0604020202020204" pitchFamily="34" charset="0"/>
                <a:cs typeface="Arial" panose="020B0604020202020204" pitchFamily="34" charset="0"/>
              </a:rPr>
              <a:t>Empfänger/in</a:t>
            </a:r>
          </a:p>
          <a:p>
            <a:pPr marL="285750" indent="-285750">
              <a:buFont typeface="Wingdings" panose="05000000000000000000" pitchFamily="2" charset="2"/>
              <a:buChar char="Ø"/>
            </a:pPr>
            <a:r>
              <a:rPr lang="de-DE" sz="1800" b="0" i="0" dirty="0">
                <a:solidFill>
                  <a:srgbClr val="172B4D"/>
                </a:solidFill>
                <a:effectLst/>
                <a:latin typeface="Arial" panose="020B0604020202020204" pitchFamily="34" charset="0"/>
                <a:cs typeface="Arial" panose="020B0604020202020204" pitchFamily="34" charset="0"/>
              </a:rPr>
              <a:t>Ort</a:t>
            </a:r>
          </a:p>
          <a:p>
            <a:pPr marL="285750" indent="-285750">
              <a:buFont typeface="Wingdings" panose="05000000000000000000" pitchFamily="2" charset="2"/>
              <a:buChar char="Ø"/>
            </a:pPr>
            <a:r>
              <a:rPr lang="de-DE" sz="1800" b="0" i="0" dirty="0">
                <a:solidFill>
                  <a:srgbClr val="172B4D"/>
                </a:solidFill>
                <a:effectLst/>
                <a:latin typeface="Arial" panose="020B0604020202020204" pitchFamily="34" charset="0"/>
                <a:cs typeface="Arial" panose="020B0604020202020204" pitchFamily="34" charset="0"/>
              </a:rPr>
              <a:t>Datum</a:t>
            </a:r>
          </a:p>
          <a:p>
            <a:pPr marL="285750" indent="-285750">
              <a:buFont typeface="Arial" panose="020B0604020202020204" pitchFamily="34" charset="0"/>
              <a:buChar char="•"/>
            </a:pPr>
            <a:r>
              <a:rPr lang="de-DE" sz="1800" b="0" i="0" dirty="0">
                <a:solidFill>
                  <a:srgbClr val="172B4D"/>
                </a:solidFill>
                <a:effectLst/>
                <a:latin typeface="Arial" panose="020B0604020202020204" pitchFamily="34" charset="0"/>
                <a:cs typeface="Arial" panose="020B0604020202020204" pitchFamily="34" charset="0"/>
              </a:rPr>
              <a:t>Quelle sind verschiedene digitaler und auch gedruckter Briefeditionen</a:t>
            </a:r>
          </a:p>
          <a:p>
            <a:pPr marL="285750" indent="-285750">
              <a:buFont typeface="Arial" panose="020B0604020202020204" pitchFamily="34" charset="0"/>
              <a:buChar char="•"/>
            </a:pPr>
            <a:r>
              <a:rPr lang="de-DE" sz="1800" b="0" i="0" dirty="0">
                <a:solidFill>
                  <a:srgbClr val="172B4D"/>
                </a:solidFill>
                <a:effectLst/>
                <a:latin typeface="Arial" panose="020B0604020202020204" pitchFamily="34" charset="0"/>
                <a:cs typeface="Arial" panose="020B0604020202020204" pitchFamily="34" charset="0"/>
              </a:rPr>
              <a:t>Es stehen eine </a:t>
            </a:r>
            <a:r>
              <a:rPr lang="de-DE" sz="1800" b="0" i="0" dirty="0">
                <a:solidFill>
                  <a:srgbClr val="005EAA"/>
                </a:solidFill>
                <a:effectLst/>
                <a:latin typeface="Arial" panose="020B0604020202020204" pitchFamily="34" charset="0"/>
                <a:cs typeface="Arial" panose="020B0604020202020204" pitchFamily="34" charset="0"/>
                <a:hlinkClick r:id="rId2"/>
              </a:rPr>
              <a:t>Website</a:t>
            </a:r>
            <a:r>
              <a:rPr lang="de-DE" sz="1800" b="0" i="0" dirty="0">
                <a:solidFill>
                  <a:srgbClr val="172B4D"/>
                </a:solidFill>
                <a:effectLst/>
                <a:latin typeface="Arial" panose="020B0604020202020204" pitchFamily="34" charset="0"/>
                <a:cs typeface="Arial" panose="020B0604020202020204" pitchFamily="34" charset="0"/>
              </a:rPr>
              <a:t> und eine </a:t>
            </a:r>
            <a:r>
              <a:rPr lang="de-DE" sz="1800" b="0" i="0" dirty="0">
                <a:solidFill>
                  <a:srgbClr val="005EAA"/>
                </a:solidFill>
                <a:effectLst/>
                <a:latin typeface="Arial" panose="020B0604020202020204" pitchFamily="34" charset="0"/>
                <a:cs typeface="Arial" panose="020B0604020202020204" pitchFamily="34" charset="0"/>
                <a:hlinkClick r:id="rId3"/>
              </a:rPr>
              <a:t>technische Schnittstelle</a:t>
            </a:r>
            <a:r>
              <a:rPr lang="de-DE" sz="1800" b="0" i="0" dirty="0">
                <a:solidFill>
                  <a:srgbClr val="172B4D"/>
                </a:solidFill>
                <a:effectLst/>
                <a:latin typeface="Arial" panose="020B0604020202020204" pitchFamily="34" charset="0"/>
                <a:cs typeface="Arial" panose="020B0604020202020204" pitchFamily="34" charset="0"/>
              </a:rPr>
              <a:t> zur Verfügung</a:t>
            </a:r>
          </a:p>
          <a:p>
            <a:pPr marL="285750" indent="-285750">
              <a:buFont typeface="Arial" panose="020B0604020202020204" pitchFamily="34" charset="0"/>
              <a:buChar char="•"/>
            </a:pPr>
            <a:r>
              <a:rPr lang="de-DE" sz="1800" b="0" i="0" dirty="0">
                <a:solidFill>
                  <a:srgbClr val="172B4D"/>
                </a:solidFill>
                <a:effectLst/>
                <a:latin typeface="Arial" panose="020B0604020202020204" pitchFamily="34" charset="0"/>
                <a:cs typeface="Arial" panose="020B0604020202020204" pitchFamily="34" charset="0"/>
              </a:rPr>
              <a:t>Brieftexte selbst sind nicht in </a:t>
            </a:r>
            <a:r>
              <a:rPr lang="de-DE" sz="1800" b="0" i="0" dirty="0" err="1">
                <a:solidFill>
                  <a:srgbClr val="172B4D"/>
                </a:solidFill>
                <a:effectLst/>
                <a:latin typeface="Arial" panose="020B0604020202020204" pitchFamily="34" charset="0"/>
                <a:cs typeface="Arial" panose="020B0604020202020204" pitchFamily="34" charset="0"/>
              </a:rPr>
              <a:t>correspSearch</a:t>
            </a:r>
            <a:r>
              <a:rPr lang="de-DE" sz="1800" b="0" i="0" dirty="0">
                <a:solidFill>
                  <a:srgbClr val="172B4D"/>
                </a:solidFill>
                <a:effectLst/>
                <a:latin typeface="Arial" panose="020B0604020202020204" pitchFamily="34" charset="0"/>
                <a:cs typeface="Arial" panose="020B0604020202020204" pitchFamily="34" charset="0"/>
              </a:rPr>
              <a:t> enthalten, aber genaue Angaben wo der Brief zu finden ist (</a:t>
            </a:r>
            <a:r>
              <a:rPr lang="de-DE" sz="1800" b="0" i="0" dirty="0" err="1">
                <a:solidFill>
                  <a:srgbClr val="172B4D"/>
                </a:solidFill>
                <a:effectLst/>
                <a:latin typeface="Arial" panose="020B0604020202020204" pitchFamily="34" charset="0"/>
                <a:cs typeface="Arial" panose="020B0604020202020204" pitchFamily="34" charset="0"/>
              </a:rPr>
              <a:t>print</a:t>
            </a:r>
            <a:r>
              <a:rPr lang="de-DE" sz="1800" b="0" i="0" dirty="0">
                <a:solidFill>
                  <a:srgbClr val="172B4D"/>
                </a:solidFill>
                <a:effectLst/>
                <a:latin typeface="Arial" panose="020B0604020202020204" pitchFamily="34" charset="0"/>
                <a:cs typeface="Arial" panose="020B0604020202020204" pitchFamily="34" charset="0"/>
              </a:rPr>
              <a:t> und digital). Im Falle digitaler Briefe sind diese direkt verlinkt</a:t>
            </a:r>
          </a:p>
          <a:p>
            <a:pPr marL="285750" indent="-285750">
              <a:buFont typeface="Arial" panose="020B0604020202020204" pitchFamily="34" charset="0"/>
              <a:buChar char="•"/>
            </a:pPr>
            <a:r>
              <a:rPr lang="de-DE" sz="1800" b="0" i="0" dirty="0">
                <a:solidFill>
                  <a:srgbClr val="172B4D"/>
                </a:solidFill>
                <a:effectLst/>
                <a:latin typeface="Arial" panose="020B0604020202020204" pitchFamily="34" charset="0"/>
                <a:cs typeface="Arial" panose="020B0604020202020204" pitchFamily="34" charset="0"/>
              </a:rPr>
              <a:t>Keine Vollständigkeit</a:t>
            </a:r>
          </a:p>
          <a:p>
            <a:pPr marL="285750" indent="-285750">
              <a:buFont typeface="Arial" panose="020B0604020202020204" pitchFamily="34" charset="0"/>
              <a:buChar char="•"/>
            </a:pPr>
            <a:r>
              <a:rPr lang="de-DE" sz="1800" b="0" i="0" dirty="0">
                <a:solidFill>
                  <a:srgbClr val="172B4D"/>
                </a:solidFill>
                <a:effectLst/>
                <a:latin typeface="Arial" panose="020B0604020202020204" pitchFamily="34" charset="0"/>
                <a:cs typeface="Arial" panose="020B0604020202020204" pitchFamily="34" charset="0"/>
              </a:rPr>
              <a:t>Mitmach-Projekt</a:t>
            </a:r>
          </a:p>
          <a:p>
            <a:endParaRPr lang="de-DE" dirty="0"/>
          </a:p>
        </p:txBody>
      </p:sp>
      <p:sp>
        <p:nvSpPr>
          <p:cNvPr id="5" name="Titel 4">
            <a:extLst>
              <a:ext uri="{FF2B5EF4-FFF2-40B4-BE49-F238E27FC236}">
                <a16:creationId xmlns:a16="http://schemas.microsoft.com/office/drawing/2014/main" id="{C3AB2A8D-99EA-4AEC-B90C-7FD539A3769C}"/>
              </a:ext>
            </a:extLst>
          </p:cNvPr>
          <p:cNvSpPr>
            <a:spLocks noGrp="1"/>
          </p:cNvSpPr>
          <p:nvPr>
            <p:ph type="title"/>
          </p:nvPr>
        </p:nvSpPr>
        <p:spPr/>
        <p:txBody>
          <a:bodyPr/>
          <a:lstStyle/>
          <a:p>
            <a:r>
              <a:rPr lang="de-DE" dirty="0" err="1">
                <a:latin typeface="Arial" panose="020B0604020202020204" pitchFamily="34" charset="0"/>
                <a:cs typeface="Arial" panose="020B0604020202020204" pitchFamily="34" charset="0"/>
                <a:hlinkClick r:id="rId4"/>
              </a:rPr>
              <a:t>correspSearch</a:t>
            </a:r>
            <a:r>
              <a:rPr lang="de-DE" dirty="0">
                <a:latin typeface="Arial" panose="020B0604020202020204" pitchFamily="34" charset="0"/>
                <a:cs typeface="Arial" panose="020B0604020202020204" pitchFamily="34" charset="0"/>
              </a:rPr>
              <a:t> </a:t>
            </a:r>
            <a:r>
              <a:rPr lang="de-DE" altLang="de-DE" dirty="0">
                <a:latin typeface="Arial" panose="020B0604020202020204" pitchFamily="34" charset="0"/>
                <a:cs typeface="Arial" panose="020B0604020202020204" pitchFamily="34" charset="0"/>
              </a:rPr>
              <a:t>Briefeditionen durchsuchen und vernetzen</a:t>
            </a:r>
            <a:br>
              <a:rPr lang="de-DE" altLang="de-DE" dirty="0">
                <a:solidFill>
                  <a:srgbClr val="131313"/>
                </a:solidFill>
                <a:latin typeface="-apple-system"/>
              </a:rPr>
            </a:br>
            <a:endParaRPr lang="de-DE" dirty="0"/>
          </a:p>
        </p:txBody>
      </p:sp>
    </p:spTree>
    <p:extLst>
      <p:ext uri="{BB962C8B-B14F-4D97-AF65-F5344CB8AC3E}">
        <p14:creationId xmlns:p14="http://schemas.microsoft.com/office/powerpoint/2010/main" val="2818706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4044D83-D1F6-4836-96DD-7A857F2F6528}"/>
              </a:ext>
            </a:extLst>
          </p:cNvPr>
          <p:cNvSpPr>
            <a:spLocks noGrp="1"/>
          </p:cNvSpPr>
          <p:nvPr>
            <p:ph type="sldNum" sz="quarter" idx="10"/>
          </p:nvPr>
        </p:nvSpPr>
        <p:spPr/>
        <p:txBody>
          <a:bodyPr/>
          <a:lstStyle/>
          <a:p>
            <a:pPr>
              <a:defRPr/>
            </a:pPr>
            <a:fld id="{67001AD2-8E33-460C-B366-F9F101126BF9}" type="slidenum">
              <a:rPr lang="de-DE" altLang="de-DE" smtClean="0"/>
              <a:pPr>
                <a:defRPr/>
              </a:pPr>
              <a:t>37</a:t>
            </a:fld>
            <a:endParaRPr lang="de-DE" altLang="de-DE" dirty="0"/>
          </a:p>
        </p:txBody>
      </p:sp>
      <p:sp>
        <p:nvSpPr>
          <p:cNvPr id="3" name="Fußzeilenplatzhalter 2">
            <a:extLst>
              <a:ext uri="{FF2B5EF4-FFF2-40B4-BE49-F238E27FC236}">
                <a16:creationId xmlns:a16="http://schemas.microsoft.com/office/drawing/2014/main" id="{49AEAD65-B0DA-4C64-8221-ABCD4CB1CBFA}"/>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7307644D-9102-4673-AA6D-0260F27559C1}"/>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1847528" y="1541078"/>
            <a:ext cx="7644233" cy="3775844"/>
          </a:xfrm>
        </p:spPr>
      </p:pic>
    </p:spTree>
    <p:extLst>
      <p:ext uri="{BB962C8B-B14F-4D97-AF65-F5344CB8AC3E}">
        <p14:creationId xmlns:p14="http://schemas.microsoft.com/office/powerpoint/2010/main" val="3150536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F37EB0B-B28E-4EE6-B526-72DB4F8FB507}"/>
              </a:ext>
            </a:extLst>
          </p:cNvPr>
          <p:cNvSpPr>
            <a:spLocks noGrp="1"/>
          </p:cNvSpPr>
          <p:nvPr>
            <p:ph type="sldNum" sz="quarter" idx="10"/>
          </p:nvPr>
        </p:nvSpPr>
        <p:spPr/>
        <p:txBody>
          <a:bodyPr/>
          <a:lstStyle/>
          <a:p>
            <a:pPr>
              <a:defRPr/>
            </a:pPr>
            <a:fld id="{67001AD2-8E33-460C-B366-F9F101126BF9}" type="slidenum">
              <a:rPr lang="de-DE" altLang="de-DE" smtClean="0"/>
              <a:pPr>
                <a:defRPr/>
              </a:pPr>
              <a:t>38</a:t>
            </a:fld>
            <a:endParaRPr lang="de-DE" altLang="de-DE" dirty="0"/>
          </a:p>
        </p:txBody>
      </p:sp>
      <p:sp>
        <p:nvSpPr>
          <p:cNvPr id="3" name="Fußzeilenplatzhalter 2">
            <a:extLst>
              <a:ext uri="{FF2B5EF4-FFF2-40B4-BE49-F238E27FC236}">
                <a16:creationId xmlns:a16="http://schemas.microsoft.com/office/drawing/2014/main" id="{8D741C5C-8531-4578-AD03-1ADC6FAC58A6}"/>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3F19912D-B449-4716-9C63-80F08FD10050}"/>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623392" y="1556792"/>
            <a:ext cx="11219642" cy="4464496"/>
          </a:xfrm>
        </p:spPr>
      </p:pic>
    </p:spTree>
    <p:extLst>
      <p:ext uri="{BB962C8B-B14F-4D97-AF65-F5344CB8AC3E}">
        <p14:creationId xmlns:p14="http://schemas.microsoft.com/office/powerpoint/2010/main" val="4080156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1035F4C-0477-4704-83D2-15D45F909956}"/>
              </a:ext>
            </a:extLst>
          </p:cNvPr>
          <p:cNvSpPr>
            <a:spLocks noGrp="1"/>
          </p:cNvSpPr>
          <p:nvPr>
            <p:ph type="sldNum" sz="quarter" idx="10"/>
          </p:nvPr>
        </p:nvSpPr>
        <p:spPr/>
        <p:txBody>
          <a:bodyPr/>
          <a:lstStyle/>
          <a:p>
            <a:pPr>
              <a:defRPr/>
            </a:pPr>
            <a:fld id="{67001AD2-8E33-460C-B366-F9F101126BF9}" type="slidenum">
              <a:rPr lang="de-DE" altLang="de-DE" smtClean="0"/>
              <a:pPr>
                <a:defRPr/>
              </a:pPr>
              <a:t>39</a:t>
            </a:fld>
            <a:endParaRPr lang="de-DE" altLang="de-DE" dirty="0"/>
          </a:p>
        </p:txBody>
      </p:sp>
      <p:sp>
        <p:nvSpPr>
          <p:cNvPr id="3" name="Fußzeilenplatzhalter 2">
            <a:extLst>
              <a:ext uri="{FF2B5EF4-FFF2-40B4-BE49-F238E27FC236}">
                <a16:creationId xmlns:a16="http://schemas.microsoft.com/office/drawing/2014/main" id="{AC12BCAB-BC6F-4030-84C9-EDBF1DB9CB31}"/>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B5F677EC-5DCD-4B51-AB51-541974F2CC02}"/>
              </a:ext>
            </a:extLst>
          </p:cNvPr>
          <p:cNvPicPr>
            <a:picLocks noGrp="1" noChangeAspect="1"/>
          </p:cNvPicPr>
          <p:nvPr>
            <p:ph idx="12"/>
          </p:nvPr>
        </p:nvPicPr>
        <p:blipFill>
          <a:blip r:embed="rId3">
            <a:extLst>
              <a:ext uri="{28A0092B-C50C-407E-A947-70E740481C1C}">
                <a14:useLocalDpi xmlns:a14="http://schemas.microsoft.com/office/drawing/2010/main" val="0"/>
              </a:ext>
            </a:extLst>
          </a:blip>
          <a:stretch>
            <a:fillRect/>
          </a:stretch>
        </p:blipFill>
        <p:spPr>
          <a:xfrm>
            <a:off x="983432" y="779771"/>
            <a:ext cx="7187145" cy="5795889"/>
          </a:xfrm>
        </p:spPr>
      </p:pic>
      <p:sp>
        <p:nvSpPr>
          <p:cNvPr id="5" name="Titel 4">
            <a:extLst>
              <a:ext uri="{FF2B5EF4-FFF2-40B4-BE49-F238E27FC236}">
                <a16:creationId xmlns:a16="http://schemas.microsoft.com/office/drawing/2014/main" id="{D5E3F2D3-E73D-4DD3-803F-798F3E8AFC0C}"/>
              </a:ext>
            </a:extLst>
          </p:cNvPr>
          <p:cNvSpPr>
            <a:spLocks noGrp="1"/>
          </p:cNvSpPr>
          <p:nvPr>
            <p:ph type="title"/>
          </p:nvPr>
        </p:nvSpPr>
        <p:spPr/>
        <p:txBody>
          <a:bodyPr/>
          <a:lstStyle/>
          <a:p>
            <a:r>
              <a:rPr lang="de-DE" dirty="0" err="1">
                <a:hlinkClick r:id="rId4"/>
              </a:rPr>
              <a:t>correspSearch</a:t>
            </a:r>
            <a:r>
              <a:rPr lang="de-DE" dirty="0">
                <a:hlinkClick r:id="rId4"/>
              </a:rPr>
              <a:t> - Suche</a:t>
            </a:r>
            <a:endParaRPr lang="de-DE" dirty="0"/>
          </a:p>
        </p:txBody>
      </p:sp>
    </p:spTree>
    <p:extLst>
      <p:ext uri="{BB962C8B-B14F-4D97-AF65-F5344CB8AC3E}">
        <p14:creationId xmlns:p14="http://schemas.microsoft.com/office/powerpoint/2010/main" val="342399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4</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endParaRPr lang="de-DE" dirty="0"/>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Arbeitsschritte einer Edition</a:t>
            </a:r>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1E73EE4A-BE85-484C-B45D-568BAB5B2C3C}"/>
              </a:ext>
            </a:extLst>
          </p:cNvPr>
          <p:cNvSpPr/>
          <p:nvPr/>
        </p:nvSpPr>
        <p:spPr>
          <a:xfrm>
            <a:off x="1379476" y="1193563"/>
            <a:ext cx="10626524" cy="4524315"/>
          </a:xfrm>
          <a:prstGeom prst="rect">
            <a:avLst/>
          </a:prstGeom>
        </p:spPr>
        <p:txBody>
          <a:bodyPr wrap="square">
            <a:spAutoFit/>
          </a:bodyPr>
          <a:lstStyle/>
          <a:p>
            <a:r>
              <a:rPr lang="de-DE" sz="1800" dirty="0">
                <a:latin typeface="Arial" panose="020B0604020202020204" pitchFamily="34" charset="0"/>
                <a:cs typeface="Arial" panose="020B0604020202020204" pitchFamily="34" charset="0"/>
              </a:rPr>
              <a:t>1. Quellenlage</a:t>
            </a:r>
            <a:endParaRPr lang="de-DE" sz="1800" dirty="0">
              <a:solidFill>
                <a:srgbClr val="000000"/>
              </a:solidFill>
              <a:latin typeface="Arial" panose="020B0604020202020204" pitchFamily="34" charset="0"/>
              <a:cs typeface="Arial" panose="020B0604020202020204" pitchFamily="34" charset="0"/>
            </a:endParaRPr>
          </a:p>
          <a:p>
            <a:endParaRPr lang="de-DE" sz="1800" dirty="0">
              <a:solidFill>
                <a:srgbClr val="000000"/>
              </a:solidFill>
              <a:latin typeface="Arial" panose="020B0604020202020204" pitchFamily="34" charset="0"/>
              <a:cs typeface="Arial" panose="020B0604020202020204" pitchFamily="34" charset="0"/>
            </a:endParaRPr>
          </a:p>
          <a:p>
            <a:r>
              <a:rPr lang="de-DE" sz="1800" dirty="0">
                <a:solidFill>
                  <a:srgbClr val="000000"/>
                </a:solidFill>
                <a:latin typeface="Arial" panose="020B0604020202020204" pitchFamily="34" charset="0"/>
                <a:cs typeface="Arial" panose="020B0604020202020204" pitchFamily="34" charset="0"/>
              </a:rPr>
              <a:t>Sichtung aller handschriftlichen und gedruckten Textfassungen:</a:t>
            </a:r>
          </a:p>
          <a:p>
            <a:br>
              <a:rPr lang="de-DE" sz="1800" dirty="0">
                <a:solidFill>
                  <a:srgbClr val="000000"/>
                </a:solidFill>
                <a:latin typeface="Arial" panose="020B0604020202020204" pitchFamily="34" charset="0"/>
                <a:cs typeface="Arial" panose="020B0604020202020204" pitchFamily="34" charset="0"/>
              </a:rPr>
            </a:br>
            <a:r>
              <a:rPr lang="de-DE" sz="1800" dirty="0">
                <a:solidFill>
                  <a:srgbClr val="000000"/>
                </a:solidFill>
                <a:latin typeface="Arial" panose="020B0604020202020204" pitchFamily="34" charset="0"/>
                <a:cs typeface="Arial" panose="020B0604020202020204" pitchFamily="34" charset="0"/>
              </a:rPr>
              <a:t>Gibt es </a:t>
            </a:r>
          </a:p>
          <a:p>
            <a:endParaRPr lang="de-DE" sz="18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Textidentitäten bzw. Textvarianten?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Notizen?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Entwürfe?</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Reinschriften?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Druckfassungen?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Druckversehen / -fehler?</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Eingriffe von Herausgeber*innen / Lektor*innen / Zensor*innen / Familienmitgliedern etc.?</a:t>
            </a:r>
          </a:p>
          <a:p>
            <a:endParaRPr lang="de-DE" sz="1800" dirty="0">
              <a:solidFill>
                <a:srgbClr val="000000"/>
              </a:solidFill>
              <a:latin typeface="Arial" panose="020B0604020202020204" pitchFamily="34" charset="0"/>
              <a:cs typeface="Arial" panose="020B0604020202020204" pitchFamily="34" charset="0"/>
            </a:endParaRPr>
          </a:p>
          <a:p>
            <a:endParaRPr lang="de-DE" sz="1800" dirty="0">
              <a:solidFill>
                <a:srgbClr val="000000"/>
              </a:solidFill>
              <a:latin typeface="Arial" panose="020B0604020202020204" pitchFamily="34" charset="0"/>
              <a:cs typeface="Arial" panose="020B0604020202020204" pitchFamily="34" charset="0"/>
            </a:endParaRPr>
          </a:p>
          <a:p>
            <a:r>
              <a:rPr lang="de-DE" sz="1800" dirty="0">
                <a:solidFill>
                  <a:srgbClr val="000000"/>
                </a:solidFill>
                <a:latin typeface="Arial" panose="020B0604020202020204" pitchFamily="34" charset="0"/>
                <a:cs typeface="Arial" panose="020B0604020202020204" pitchFamily="34" charset="0"/>
              </a:rPr>
              <a:t>Welche Editionsform soll verwendet werden bzw. wie sollen Text und Kommentar gestaltet sein? </a:t>
            </a:r>
            <a:endParaRPr lang="de-DE"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113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306976-DF62-4E20-BD8E-1E9D53580419}"/>
              </a:ext>
            </a:extLst>
          </p:cNvPr>
          <p:cNvSpPr>
            <a:spLocks noGrp="1"/>
          </p:cNvSpPr>
          <p:nvPr>
            <p:ph type="sldNum" sz="quarter" idx="10"/>
          </p:nvPr>
        </p:nvSpPr>
        <p:spPr/>
        <p:txBody>
          <a:bodyPr/>
          <a:lstStyle/>
          <a:p>
            <a:pPr>
              <a:defRPr/>
            </a:pPr>
            <a:fld id="{67001AD2-8E33-460C-B366-F9F101126BF9}" type="slidenum">
              <a:rPr lang="de-DE" altLang="de-DE" smtClean="0"/>
              <a:pPr>
                <a:defRPr/>
              </a:pPr>
              <a:t>40</a:t>
            </a:fld>
            <a:endParaRPr lang="de-DE" altLang="de-DE" dirty="0"/>
          </a:p>
        </p:txBody>
      </p:sp>
      <p:sp>
        <p:nvSpPr>
          <p:cNvPr id="3" name="Fußzeilenplatzhalter 2">
            <a:extLst>
              <a:ext uri="{FF2B5EF4-FFF2-40B4-BE49-F238E27FC236}">
                <a16:creationId xmlns:a16="http://schemas.microsoft.com/office/drawing/2014/main" id="{12B6AFED-304E-4C9C-A509-F701DF01E816}"/>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AB8DD623-51FA-4917-9FA8-2AE5A42516CA}"/>
              </a:ext>
            </a:extLst>
          </p:cNvPr>
          <p:cNvPicPr>
            <a:picLocks noGrp="1" noChangeAspect="1"/>
          </p:cNvPicPr>
          <p:nvPr>
            <p:ph idx="12"/>
          </p:nvPr>
        </p:nvPicPr>
        <p:blipFill>
          <a:blip r:embed="rId2"/>
          <a:stretch>
            <a:fillRect/>
          </a:stretch>
        </p:blipFill>
        <p:spPr>
          <a:xfrm>
            <a:off x="1343472" y="1448780"/>
            <a:ext cx="10026226" cy="3888432"/>
          </a:xfrm>
        </p:spPr>
      </p:pic>
    </p:spTree>
    <p:extLst>
      <p:ext uri="{BB962C8B-B14F-4D97-AF65-F5344CB8AC3E}">
        <p14:creationId xmlns:p14="http://schemas.microsoft.com/office/powerpoint/2010/main" val="2296371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66E1EC-9347-4457-A5F2-53C482EF7CE0}"/>
              </a:ext>
            </a:extLst>
          </p:cNvPr>
          <p:cNvSpPr>
            <a:spLocks noGrp="1"/>
          </p:cNvSpPr>
          <p:nvPr>
            <p:ph type="sldNum" sz="quarter" idx="10"/>
          </p:nvPr>
        </p:nvSpPr>
        <p:spPr/>
        <p:txBody>
          <a:bodyPr/>
          <a:lstStyle/>
          <a:p>
            <a:pPr>
              <a:defRPr/>
            </a:pPr>
            <a:fld id="{67001AD2-8E33-460C-B366-F9F101126BF9}" type="slidenum">
              <a:rPr lang="de-DE" altLang="de-DE" smtClean="0"/>
              <a:pPr>
                <a:defRPr/>
              </a:pPr>
              <a:t>41</a:t>
            </a:fld>
            <a:endParaRPr lang="de-DE" altLang="de-DE" dirty="0"/>
          </a:p>
        </p:txBody>
      </p:sp>
      <p:sp>
        <p:nvSpPr>
          <p:cNvPr id="3" name="Fußzeilenplatzhalter 2">
            <a:extLst>
              <a:ext uri="{FF2B5EF4-FFF2-40B4-BE49-F238E27FC236}">
                <a16:creationId xmlns:a16="http://schemas.microsoft.com/office/drawing/2014/main" id="{45C066CF-DFE5-433D-A5F4-73A172101773}"/>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C61F0585-D101-431F-8BF2-65D14424ABBD}"/>
              </a:ext>
            </a:extLst>
          </p:cNvPr>
          <p:cNvSpPr>
            <a:spLocks noGrp="1"/>
          </p:cNvSpPr>
          <p:nvPr>
            <p:ph idx="12"/>
          </p:nvPr>
        </p:nvSpPr>
        <p:spPr>
          <a:xfrm>
            <a:off x="947428" y="1485107"/>
            <a:ext cx="10178071" cy="4536182"/>
          </a:xfrm>
        </p:spPr>
        <p:txBody>
          <a:bodyPr/>
          <a:lstStyle/>
          <a:p>
            <a:r>
              <a:rPr lang="de-DE" sz="1800" dirty="0">
                <a:latin typeface="Arial" panose="020B0604020202020204" pitchFamily="34" charset="0"/>
                <a:cs typeface="Arial" panose="020B0604020202020204" pitchFamily="34" charset="0"/>
              </a:rPr>
              <a:t>Beispiel: Einmarsch Napoleons in Berlin</a:t>
            </a:r>
          </a:p>
          <a:p>
            <a:r>
              <a:rPr lang="de-DE" sz="1800" dirty="0">
                <a:latin typeface="Arial" panose="020B0604020202020204" pitchFamily="34" charset="0"/>
                <a:cs typeface="Arial" panose="020B0604020202020204" pitchFamily="34" charset="0"/>
              </a:rPr>
              <a:t>Ort: Berlin</a:t>
            </a:r>
          </a:p>
          <a:p>
            <a:r>
              <a:rPr lang="de-DE" sz="1800" dirty="0">
                <a:latin typeface="Arial" panose="020B0604020202020204" pitchFamily="34" charset="0"/>
                <a:cs typeface="Arial" panose="020B0604020202020204" pitchFamily="34" charset="0"/>
              </a:rPr>
              <a:t>Zeit: 25.10.1806 und nachfolgende</a:t>
            </a:r>
          </a:p>
          <a:p>
            <a:endParaRPr lang="de-DE" sz="1800" dirty="0">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Gefunden: Brief Buchholz an Cotta. 8.11.1806	Rahel Varnhagen, 21.11.1806</a:t>
            </a:r>
          </a:p>
          <a:p>
            <a:endParaRPr lang="de-DE"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endParaRPr lang="de-DE" sz="1400" dirty="0">
              <a:latin typeface="+mn-lt"/>
            </a:endParaRPr>
          </a:p>
          <a:p>
            <a:r>
              <a:rPr lang="de-DE" sz="1800" dirty="0">
                <a:latin typeface="Arial" panose="020B0604020202020204" pitchFamily="34" charset="0"/>
                <a:cs typeface="Arial" panose="020B0604020202020204" pitchFamily="34" charset="0"/>
              </a:rPr>
              <a:t>Aus : </a:t>
            </a:r>
            <a:r>
              <a:rPr lang="de-DE" sz="1800" dirty="0" err="1">
                <a:latin typeface="Arial" panose="020B0604020202020204" pitchFamily="34" charset="0"/>
                <a:cs typeface="Arial" panose="020B0604020202020204" pitchFamily="34" charset="0"/>
                <a:hlinkClick r:id="rId3"/>
              </a:rPr>
              <a:t>correspSearch</a:t>
            </a:r>
            <a:r>
              <a:rPr lang="de-DE" sz="1800" dirty="0">
                <a:latin typeface="Arial" panose="020B0604020202020204" pitchFamily="34" charset="0"/>
                <a:cs typeface="Arial" panose="020B0604020202020204" pitchFamily="34" charset="0"/>
                <a:hlinkClick r:id="rId3"/>
              </a:rPr>
              <a:t> - Erklär-Videos</a:t>
            </a:r>
            <a:endParaRPr lang="de-DE" sz="1800" dirty="0">
              <a:latin typeface="Arial" panose="020B0604020202020204" pitchFamily="34" charset="0"/>
              <a:cs typeface="Arial" panose="020B0604020202020204" pitchFamily="34" charset="0"/>
            </a:endParaRPr>
          </a:p>
          <a:p>
            <a:endParaRPr lang="de-DE" dirty="0"/>
          </a:p>
          <a:p>
            <a:endParaRPr lang="de-DE" dirty="0"/>
          </a:p>
          <a:p>
            <a:endParaRPr lang="de-DE" dirty="0"/>
          </a:p>
        </p:txBody>
      </p:sp>
      <p:pic>
        <p:nvPicPr>
          <p:cNvPr id="7" name="Grafik 6">
            <a:extLst>
              <a:ext uri="{FF2B5EF4-FFF2-40B4-BE49-F238E27FC236}">
                <a16:creationId xmlns:a16="http://schemas.microsoft.com/office/drawing/2014/main" id="{06CA7BBB-E425-4762-BC25-ED1F8393A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893" y="3323758"/>
            <a:ext cx="4377981" cy="2495062"/>
          </a:xfrm>
          <a:prstGeom prst="rect">
            <a:avLst/>
          </a:prstGeom>
        </p:spPr>
      </p:pic>
      <p:pic>
        <p:nvPicPr>
          <p:cNvPr id="8" name="Grafik 7">
            <a:extLst>
              <a:ext uri="{FF2B5EF4-FFF2-40B4-BE49-F238E27FC236}">
                <a16:creationId xmlns:a16="http://schemas.microsoft.com/office/drawing/2014/main" id="{DC0DEEE5-9073-44B0-A196-94D57C2D1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464" y="3323758"/>
            <a:ext cx="4381759" cy="2495062"/>
          </a:xfrm>
          <a:prstGeom prst="rect">
            <a:avLst/>
          </a:prstGeom>
        </p:spPr>
      </p:pic>
    </p:spTree>
    <p:extLst>
      <p:ext uri="{BB962C8B-B14F-4D97-AF65-F5344CB8AC3E}">
        <p14:creationId xmlns:p14="http://schemas.microsoft.com/office/powerpoint/2010/main" val="872375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D068F07-0690-4F1E-872F-596D46EFE5BC}"/>
              </a:ext>
            </a:extLst>
          </p:cNvPr>
          <p:cNvSpPr>
            <a:spLocks noGrp="1"/>
          </p:cNvSpPr>
          <p:nvPr>
            <p:ph type="sldNum" sz="quarter" idx="10"/>
          </p:nvPr>
        </p:nvSpPr>
        <p:spPr/>
        <p:txBody>
          <a:bodyPr/>
          <a:lstStyle/>
          <a:p>
            <a:pPr>
              <a:defRPr/>
            </a:pPr>
            <a:fld id="{67001AD2-8E33-460C-B366-F9F101126BF9}" type="slidenum">
              <a:rPr lang="de-DE" altLang="de-DE" smtClean="0"/>
              <a:pPr>
                <a:defRPr/>
              </a:pPr>
              <a:t>42</a:t>
            </a:fld>
            <a:endParaRPr lang="de-DE" altLang="de-DE" dirty="0"/>
          </a:p>
        </p:txBody>
      </p:sp>
      <p:sp>
        <p:nvSpPr>
          <p:cNvPr id="3" name="Fußzeilenplatzhalter 2">
            <a:extLst>
              <a:ext uri="{FF2B5EF4-FFF2-40B4-BE49-F238E27FC236}">
                <a16:creationId xmlns:a16="http://schemas.microsoft.com/office/drawing/2014/main" id="{FCE94160-CE59-4FDA-88EF-440A9FAF63B0}"/>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586C124E-4DCB-4C58-B5AA-96C50CE7917F}"/>
              </a:ext>
            </a:extLst>
          </p:cNvPr>
          <p:cNvSpPr>
            <a:spLocks noGrp="1"/>
          </p:cNvSpPr>
          <p:nvPr>
            <p:ph idx="12"/>
          </p:nvPr>
        </p:nvSpPr>
        <p:spPr/>
        <p:txBody>
          <a:bodyPr/>
          <a:lstStyle/>
          <a:p>
            <a:endParaRPr lang="de-DE" dirty="0"/>
          </a:p>
          <a:p>
            <a:endParaRPr lang="de-DE" dirty="0"/>
          </a:p>
        </p:txBody>
      </p:sp>
      <p:sp>
        <p:nvSpPr>
          <p:cNvPr id="5" name="Titel 4">
            <a:extLst>
              <a:ext uri="{FF2B5EF4-FFF2-40B4-BE49-F238E27FC236}">
                <a16:creationId xmlns:a16="http://schemas.microsoft.com/office/drawing/2014/main" id="{FDA1A514-FD95-4B2E-884F-CBD538AA6C60}"/>
              </a:ext>
            </a:extLst>
          </p:cNvPr>
          <p:cNvSpPr>
            <a:spLocks noGrp="1"/>
          </p:cNvSpPr>
          <p:nvPr>
            <p:ph type="title"/>
          </p:nvPr>
        </p:nvSpPr>
        <p:spPr/>
        <p:txBody>
          <a:bodyPr/>
          <a:lstStyle/>
          <a:p>
            <a:r>
              <a:rPr lang="de-DE" dirty="0">
                <a:latin typeface="+mn-lt"/>
              </a:rPr>
              <a:t>Briefnetzwerk</a:t>
            </a:r>
            <a:br>
              <a:rPr lang="de-DE" dirty="0">
                <a:latin typeface="+mn-lt"/>
              </a:rPr>
            </a:br>
            <a:endParaRPr lang="de-DE" dirty="0"/>
          </a:p>
        </p:txBody>
      </p:sp>
      <p:pic>
        <p:nvPicPr>
          <p:cNvPr id="7" name="Grafik 6">
            <a:extLst>
              <a:ext uri="{FF2B5EF4-FFF2-40B4-BE49-F238E27FC236}">
                <a16:creationId xmlns:a16="http://schemas.microsoft.com/office/drawing/2014/main" id="{1A875893-BA84-48BF-8C1F-97D18D024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480" y="1038462"/>
            <a:ext cx="7097401" cy="4915958"/>
          </a:xfrm>
          <a:prstGeom prst="rect">
            <a:avLst/>
          </a:prstGeom>
        </p:spPr>
      </p:pic>
      <p:sp>
        <p:nvSpPr>
          <p:cNvPr id="8" name="Textfeld 7">
            <a:extLst>
              <a:ext uri="{FF2B5EF4-FFF2-40B4-BE49-F238E27FC236}">
                <a16:creationId xmlns:a16="http://schemas.microsoft.com/office/drawing/2014/main" id="{698DC6CF-3ECD-4F43-B185-15E778E49FC6}"/>
              </a:ext>
            </a:extLst>
          </p:cNvPr>
          <p:cNvSpPr txBox="1"/>
          <p:nvPr/>
        </p:nvSpPr>
        <p:spPr>
          <a:xfrm>
            <a:off x="1271464" y="6040202"/>
            <a:ext cx="6097555" cy="369332"/>
          </a:xfrm>
          <a:prstGeom prst="rect">
            <a:avLst/>
          </a:prstGeom>
          <a:noFill/>
        </p:spPr>
        <p:txBody>
          <a:bodyPr wrap="square">
            <a:spAutoFit/>
          </a:bodyPr>
          <a:lstStyle/>
          <a:p>
            <a:r>
              <a:rPr lang="de-DE" sz="1800" dirty="0">
                <a:solidFill>
                  <a:srgbClr val="000000"/>
                </a:solidFill>
                <a:latin typeface="Arial" panose="020B0604020202020204" pitchFamily="34" charset="0"/>
                <a:cs typeface="Arial" panose="020B0604020202020204" pitchFamily="34" charset="0"/>
              </a:rPr>
              <a:t>Aus : </a:t>
            </a:r>
            <a:r>
              <a:rPr lang="de-DE" sz="1800" dirty="0" err="1">
                <a:latin typeface="Arial" panose="020B0604020202020204" pitchFamily="34" charset="0"/>
                <a:cs typeface="Arial" panose="020B0604020202020204" pitchFamily="34" charset="0"/>
                <a:hlinkClick r:id="rId4"/>
              </a:rPr>
              <a:t>correspSearch</a:t>
            </a:r>
            <a:r>
              <a:rPr lang="de-DE" sz="1800" dirty="0">
                <a:latin typeface="Arial" panose="020B0604020202020204" pitchFamily="34" charset="0"/>
                <a:cs typeface="Arial" panose="020B0604020202020204" pitchFamily="34" charset="0"/>
                <a:hlinkClick r:id="rId4"/>
              </a:rPr>
              <a:t> - Erklär-Videos</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824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87E8CDE-8159-4CB6-9310-BA81DF95F012}"/>
              </a:ext>
            </a:extLst>
          </p:cNvPr>
          <p:cNvSpPr>
            <a:spLocks noGrp="1"/>
          </p:cNvSpPr>
          <p:nvPr>
            <p:ph type="sldNum" sz="quarter" idx="10"/>
          </p:nvPr>
        </p:nvSpPr>
        <p:spPr/>
        <p:txBody>
          <a:bodyPr/>
          <a:lstStyle/>
          <a:p>
            <a:pPr>
              <a:defRPr/>
            </a:pPr>
            <a:fld id="{67001AD2-8E33-460C-B366-F9F101126BF9}" type="slidenum">
              <a:rPr lang="de-DE" altLang="de-DE" smtClean="0"/>
              <a:pPr>
                <a:defRPr/>
              </a:pPr>
              <a:t>43</a:t>
            </a:fld>
            <a:endParaRPr lang="de-DE" altLang="de-DE" dirty="0"/>
          </a:p>
        </p:txBody>
      </p:sp>
      <p:sp>
        <p:nvSpPr>
          <p:cNvPr id="3" name="Fußzeilenplatzhalter 2">
            <a:extLst>
              <a:ext uri="{FF2B5EF4-FFF2-40B4-BE49-F238E27FC236}">
                <a16:creationId xmlns:a16="http://schemas.microsoft.com/office/drawing/2014/main" id="{ED30D122-95CA-4215-8481-50DD2C792FBC}"/>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A1CD8875-8F71-420F-A86A-17A19229F6CC}"/>
              </a:ext>
            </a:extLst>
          </p:cNvPr>
          <p:cNvSpPr>
            <a:spLocks noGrp="1"/>
          </p:cNvSpPr>
          <p:nvPr>
            <p:ph idx="12"/>
          </p:nvPr>
        </p:nvSpPr>
        <p:spPr>
          <a:xfrm>
            <a:off x="947428" y="1485107"/>
            <a:ext cx="10178071" cy="4212146"/>
          </a:xfrm>
        </p:spPr>
        <p:txBody>
          <a:bodyPr/>
          <a:lstStyle/>
          <a:p>
            <a:r>
              <a:rPr lang="de-DE" sz="1800" dirty="0">
                <a:latin typeface="Arial" panose="020B0604020202020204" pitchFamily="34" charset="0"/>
                <a:cs typeface="Arial" panose="020B0604020202020204" pitchFamily="34" charset="0"/>
                <a:hlinkClick r:id="rId2"/>
              </a:rPr>
              <a:t>RIDE</a:t>
            </a:r>
            <a:endParaRPr lang="de-DE" sz="1800" dirty="0">
              <a:latin typeface="Arial" panose="020B0604020202020204" pitchFamily="34" charset="0"/>
              <a:cs typeface="Arial" panose="020B0604020202020204" pitchFamily="34" charset="0"/>
            </a:endParaRPr>
          </a:p>
          <a:p>
            <a:endParaRPr lang="de-DE" dirty="0"/>
          </a:p>
          <a:p>
            <a:r>
              <a:rPr lang="de-DE" sz="1800" dirty="0">
                <a:latin typeface="Arial" panose="020B0604020202020204" pitchFamily="34" charset="0"/>
                <a:ea typeface="Calibri" panose="020F0502020204030204" pitchFamily="34" charset="0"/>
                <a:cs typeface="Arial" panose="020B0604020202020204" pitchFamily="34" charset="0"/>
              </a:rPr>
              <a:t>RIDE ist ein Open-Access-Review-Journal, das sich digitalen Ausgaben und Ressourcen widmet.</a:t>
            </a:r>
          </a:p>
          <a:p>
            <a:endParaRPr lang="de-DE" sz="1800" dirty="0">
              <a:latin typeface="Arial" panose="020B0604020202020204" pitchFamily="34" charset="0"/>
              <a:ea typeface="Calibri" panose="020F0502020204030204" pitchFamily="34" charset="0"/>
              <a:cs typeface="Arial" panose="020B0604020202020204" pitchFamily="34" charset="0"/>
            </a:endParaRPr>
          </a:p>
          <a:p>
            <a:r>
              <a:rPr lang="de-DE" sz="1800" dirty="0">
                <a:latin typeface="Arial" panose="020B0604020202020204" pitchFamily="34" charset="0"/>
                <a:ea typeface="Calibri" panose="020F0502020204030204" pitchFamily="34" charset="0"/>
                <a:cs typeface="Arial" panose="020B0604020202020204" pitchFamily="34" charset="0"/>
              </a:rPr>
              <a:t>„RIDE lenkt die Aufmerksamkeit auf digitale Ausgaben und andere digitale wissenschaftliche Ressourcen, indem es ein Forum bereitstellt, in dem Expertenkollegen die Ressourcen kritisieren und diskutieren, um die aktuellen Praktiken zu verbessern und zukünftige Entwicklungen voranzutreiben. RIDE ermutigt die Gutachter, nicht nur auf die traditionellen Tugenden und Laster der geisteswissenschaftlichen Publikationen zu achten, sondern auch auf die fortschreitende Methodik und ihre technischen Implikationen.“</a:t>
            </a:r>
          </a:p>
          <a:p>
            <a:endParaRPr lang="de-DE" dirty="0">
              <a:latin typeface="+mn-lt"/>
              <a:ea typeface="Calibri" panose="020F0502020204030204" pitchFamily="34" charset="0"/>
            </a:endParaRPr>
          </a:p>
          <a:p>
            <a:r>
              <a:rPr lang="de-DE" sz="1800" dirty="0">
                <a:solidFill>
                  <a:srgbClr val="004F8F"/>
                </a:solidFill>
                <a:latin typeface="Arial" panose="020B0604020202020204" pitchFamily="34" charset="0"/>
                <a:ea typeface="Times New Roman" panose="02020603050405020304" pitchFamily="18" charset="0"/>
                <a:cs typeface="Arial" panose="020B0604020202020204" pitchFamily="34" charset="0"/>
                <a:sym typeface="Arial Narrow" panose="020B0606020202030204" pitchFamily="34" charset="0"/>
                <a:hlinkClick r:id="rId3"/>
              </a:rPr>
              <a:t>Kriterienkatalog für die Besprechung digitaler Editionen</a:t>
            </a:r>
            <a:endParaRPr lang="de-DE" sz="18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sp>
        <p:nvSpPr>
          <p:cNvPr id="5" name="Titel 4">
            <a:extLst>
              <a:ext uri="{FF2B5EF4-FFF2-40B4-BE49-F238E27FC236}">
                <a16:creationId xmlns:a16="http://schemas.microsoft.com/office/drawing/2014/main" id="{E1F14922-172A-4DC5-AD9E-403F9AF98F41}"/>
              </a:ext>
            </a:extLst>
          </p:cNvPr>
          <p:cNvSpPr>
            <a:spLocks noGrp="1"/>
          </p:cNvSpPr>
          <p:nvPr>
            <p:ph type="title"/>
          </p:nvPr>
        </p:nvSpPr>
        <p:spPr/>
        <p:txBody>
          <a:bodyPr/>
          <a:lstStyle/>
          <a:p>
            <a:r>
              <a:rPr lang="de-DE" dirty="0">
                <a:latin typeface="Arial" panose="020B0604020202020204" pitchFamily="34" charset="0"/>
                <a:ea typeface="Calibri" panose="020F0502020204030204" pitchFamily="34" charset="0"/>
                <a:cs typeface="Arial" panose="020B0604020202020204" pitchFamily="34" charset="0"/>
              </a:rPr>
              <a:t>Review Journal </a:t>
            </a:r>
            <a:r>
              <a:rPr lang="de-DE" dirty="0" err="1">
                <a:latin typeface="Arial" panose="020B0604020202020204" pitchFamily="34" charset="0"/>
                <a:ea typeface="Calibri" panose="020F0502020204030204" pitchFamily="34" charset="0"/>
                <a:cs typeface="Arial" panose="020B0604020202020204" pitchFamily="34" charset="0"/>
              </a:rPr>
              <a:t>of</a:t>
            </a:r>
            <a:r>
              <a:rPr lang="de-DE" dirty="0">
                <a:latin typeface="Arial" panose="020B0604020202020204" pitchFamily="34" charset="0"/>
                <a:ea typeface="Calibri" panose="020F0502020204030204" pitchFamily="34" charset="0"/>
                <a:cs typeface="Arial" panose="020B0604020202020204" pitchFamily="34" charset="0"/>
              </a:rPr>
              <a:t> </a:t>
            </a:r>
            <a:r>
              <a:rPr lang="de-DE" dirty="0" err="1">
                <a:latin typeface="Arial" panose="020B0604020202020204" pitchFamily="34" charset="0"/>
                <a:ea typeface="Calibri" panose="020F0502020204030204" pitchFamily="34" charset="0"/>
                <a:cs typeface="Arial" panose="020B0604020202020204" pitchFamily="34" charset="0"/>
              </a:rPr>
              <a:t>Scholary</a:t>
            </a:r>
            <a:r>
              <a:rPr lang="de-DE" dirty="0">
                <a:latin typeface="Arial" panose="020B0604020202020204" pitchFamily="34" charset="0"/>
                <a:ea typeface="Calibri" panose="020F0502020204030204" pitchFamily="34" charset="0"/>
                <a:cs typeface="Arial" panose="020B0604020202020204" pitchFamily="34" charset="0"/>
              </a:rPr>
              <a:t> Digital Editions and Resources</a:t>
            </a:r>
            <a:br>
              <a:rPr lang="de-DE" dirty="0">
                <a:latin typeface="Calibri" panose="020F0502020204030204" pitchFamily="34" charset="0"/>
                <a:ea typeface="Calibri" panose="020F0502020204030204" pitchFamily="34" charset="0"/>
              </a:rPr>
            </a:br>
            <a:endParaRPr lang="de-DE" dirty="0"/>
          </a:p>
        </p:txBody>
      </p:sp>
    </p:spTree>
    <p:extLst>
      <p:ext uri="{BB962C8B-B14F-4D97-AF65-F5344CB8AC3E}">
        <p14:creationId xmlns:p14="http://schemas.microsoft.com/office/powerpoint/2010/main" val="4093958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D305332-FDFD-473F-B70F-EA84A0625B85}"/>
              </a:ext>
            </a:extLst>
          </p:cNvPr>
          <p:cNvSpPr>
            <a:spLocks noGrp="1"/>
          </p:cNvSpPr>
          <p:nvPr>
            <p:ph type="sldNum" sz="quarter" idx="10"/>
          </p:nvPr>
        </p:nvSpPr>
        <p:spPr/>
        <p:txBody>
          <a:bodyPr/>
          <a:lstStyle/>
          <a:p>
            <a:pPr>
              <a:defRPr/>
            </a:pPr>
            <a:fld id="{67001AD2-8E33-460C-B366-F9F101126BF9}" type="slidenum">
              <a:rPr lang="de-DE" altLang="de-DE" smtClean="0"/>
              <a:pPr>
                <a:defRPr/>
              </a:pPr>
              <a:t>44</a:t>
            </a:fld>
            <a:endParaRPr lang="de-DE" altLang="de-DE" dirty="0"/>
          </a:p>
        </p:txBody>
      </p:sp>
      <p:sp>
        <p:nvSpPr>
          <p:cNvPr id="3" name="Fußzeilenplatzhalter 2">
            <a:extLst>
              <a:ext uri="{FF2B5EF4-FFF2-40B4-BE49-F238E27FC236}">
                <a16:creationId xmlns:a16="http://schemas.microsoft.com/office/drawing/2014/main" id="{6E489A62-89F1-47B6-A058-E3F3C758FA0A}"/>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2A5A2086-D76B-467A-8178-9851E8B46A5C}"/>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1922834" y="211712"/>
            <a:ext cx="8295273" cy="6345692"/>
          </a:xfrm>
        </p:spPr>
      </p:pic>
      <p:sp>
        <p:nvSpPr>
          <p:cNvPr id="5" name="Titel 4">
            <a:extLst>
              <a:ext uri="{FF2B5EF4-FFF2-40B4-BE49-F238E27FC236}">
                <a16:creationId xmlns:a16="http://schemas.microsoft.com/office/drawing/2014/main" id="{186B0F3F-E5E1-447E-A540-F92D27323045}"/>
              </a:ext>
            </a:extLst>
          </p:cNvPr>
          <p:cNvSpPr>
            <a:spLocks noGrp="1"/>
          </p:cNvSpPr>
          <p:nvPr>
            <p:ph type="title"/>
          </p:nvPr>
        </p:nvSpPr>
        <p:spPr/>
        <p:txBody>
          <a:bodyPr/>
          <a:lstStyle/>
          <a:p>
            <a:r>
              <a:rPr lang="de-DE" dirty="0"/>
              <a:t>     </a:t>
            </a:r>
            <a:br>
              <a:rPr lang="de-DE" dirty="0"/>
            </a:br>
            <a:endParaRPr lang="de-DE" dirty="0"/>
          </a:p>
        </p:txBody>
      </p:sp>
    </p:spTree>
    <p:extLst>
      <p:ext uri="{BB962C8B-B14F-4D97-AF65-F5344CB8AC3E}">
        <p14:creationId xmlns:p14="http://schemas.microsoft.com/office/powerpoint/2010/main" val="2853999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9860BC1-8B3D-4CBB-BE75-325F29667A63}"/>
              </a:ext>
            </a:extLst>
          </p:cNvPr>
          <p:cNvSpPr>
            <a:spLocks noGrp="1"/>
          </p:cNvSpPr>
          <p:nvPr>
            <p:ph type="sldNum" sz="quarter" idx="10"/>
          </p:nvPr>
        </p:nvSpPr>
        <p:spPr/>
        <p:txBody>
          <a:bodyPr/>
          <a:lstStyle/>
          <a:p>
            <a:pPr>
              <a:defRPr/>
            </a:pPr>
            <a:fld id="{67001AD2-8E33-460C-B366-F9F101126BF9}" type="slidenum">
              <a:rPr lang="de-DE" altLang="de-DE" smtClean="0"/>
              <a:pPr>
                <a:defRPr/>
              </a:pPr>
              <a:t>45</a:t>
            </a:fld>
            <a:endParaRPr lang="de-DE" altLang="de-DE" dirty="0"/>
          </a:p>
        </p:txBody>
      </p:sp>
      <p:sp>
        <p:nvSpPr>
          <p:cNvPr id="3" name="Fußzeilenplatzhalter 2">
            <a:extLst>
              <a:ext uri="{FF2B5EF4-FFF2-40B4-BE49-F238E27FC236}">
                <a16:creationId xmlns:a16="http://schemas.microsoft.com/office/drawing/2014/main" id="{EC76A639-6CF5-4B18-9BF6-F2905E77AF80}"/>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B1D7B860-465B-4A90-8E84-C9C7F59985C5}"/>
              </a:ext>
            </a:extLst>
          </p:cNvPr>
          <p:cNvSpPr>
            <a:spLocks noGrp="1"/>
          </p:cNvSpPr>
          <p:nvPr>
            <p:ph idx="12"/>
          </p:nvPr>
        </p:nvSpPr>
        <p:spPr>
          <a:xfrm>
            <a:off x="970942" y="1340768"/>
            <a:ext cx="10178071" cy="4550445"/>
          </a:xfrm>
        </p:spPr>
        <p:txBody>
          <a:bodyPr/>
          <a:lstStyle/>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zeit- und ortsunabhängig nutzbar</a:t>
            </a: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zuverlässige Repräsentationen von Primärquellen</a:t>
            </a: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Analyse wertvoller, empfindlicher und/oder sonst nicht ohne weiteres zugänglicher Dokumente</a:t>
            </a: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kostenlos zugänglich</a:t>
            </a:r>
          </a:p>
          <a:p>
            <a:endParaRPr lang="de-DE" dirty="0">
              <a:solidFill>
                <a:srgbClr val="172B4D"/>
              </a:solidFill>
              <a:latin typeface="+mn-lt"/>
            </a:endParaRPr>
          </a:p>
        </p:txBody>
      </p:sp>
      <p:sp>
        <p:nvSpPr>
          <p:cNvPr id="5" name="Titel 4">
            <a:extLst>
              <a:ext uri="{FF2B5EF4-FFF2-40B4-BE49-F238E27FC236}">
                <a16:creationId xmlns:a16="http://schemas.microsoft.com/office/drawing/2014/main" id="{A5B05687-C5C3-4717-92E3-EC58829F2332}"/>
              </a:ext>
            </a:extLst>
          </p:cNvPr>
          <p:cNvSpPr>
            <a:spLocks noGrp="1"/>
          </p:cNvSpPr>
          <p:nvPr>
            <p:ph type="title"/>
          </p:nvPr>
        </p:nvSpPr>
        <p:spPr/>
        <p:txBody>
          <a:bodyPr/>
          <a:lstStyle/>
          <a:p>
            <a:r>
              <a:rPr lang="de-DE" i="0" dirty="0">
                <a:effectLst/>
                <a:latin typeface="Arial" panose="020B0604020202020204" pitchFamily="34" charset="0"/>
                <a:cs typeface="Arial" panose="020B0604020202020204" pitchFamily="34" charset="0"/>
              </a:rPr>
              <a:t>Wie kann ich eine Digitale Edition nutzen?</a:t>
            </a:r>
            <a:br>
              <a:rPr lang="de-DE" i="0" dirty="0">
                <a:effectLst/>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41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37FDA1EF-1488-4103-9C5C-8E257AC6F8A7}"/>
              </a:ext>
            </a:extLst>
          </p:cNvPr>
          <p:cNvSpPr>
            <a:spLocks noGrp="1"/>
          </p:cNvSpPr>
          <p:nvPr>
            <p:ph type="sldNum" sz="quarter" idx="10"/>
          </p:nvPr>
        </p:nvSpPr>
        <p:spPr/>
        <p:txBody>
          <a:bodyPr/>
          <a:lstStyle/>
          <a:p>
            <a:pPr>
              <a:defRPr/>
            </a:pPr>
            <a:fld id="{67001AD2-8E33-460C-B366-F9F101126BF9}" type="slidenum">
              <a:rPr lang="de-DE" altLang="de-DE" smtClean="0"/>
              <a:pPr>
                <a:defRPr/>
              </a:pPr>
              <a:t>46</a:t>
            </a:fld>
            <a:endParaRPr lang="de-DE" altLang="de-DE" dirty="0"/>
          </a:p>
        </p:txBody>
      </p:sp>
      <p:sp>
        <p:nvSpPr>
          <p:cNvPr id="3" name="Fußzeilenplatzhalter 2">
            <a:extLst>
              <a:ext uri="{FF2B5EF4-FFF2-40B4-BE49-F238E27FC236}">
                <a16:creationId xmlns:a16="http://schemas.microsoft.com/office/drawing/2014/main" id="{EED602AF-30A5-4238-9063-AAB57F6DFCC9}"/>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A731C4DA-F195-40C2-BC05-9047A829DEE7}"/>
              </a:ext>
            </a:extLst>
          </p:cNvPr>
          <p:cNvSpPr>
            <a:spLocks noGrp="1"/>
          </p:cNvSpPr>
          <p:nvPr>
            <p:ph idx="12"/>
          </p:nvPr>
        </p:nvSpPr>
        <p:spPr>
          <a:xfrm>
            <a:off x="910710" y="1160748"/>
            <a:ext cx="10178071" cy="4924425"/>
          </a:xfrm>
        </p:spPr>
        <p:txBody>
          <a:bodyPr/>
          <a:lstStyle/>
          <a:p>
            <a:r>
              <a:rPr lang="de-DE" altLang="de-DE" sz="1800" dirty="0">
                <a:latin typeface="Arial" panose="020B0604020202020204" pitchFamily="34" charset="0"/>
                <a:cs typeface="Arial" panose="020B0604020202020204" pitchFamily="34" charset="0"/>
              </a:rPr>
              <a:t>Digitalisat</a:t>
            </a:r>
          </a:p>
          <a:p>
            <a:r>
              <a:rPr lang="de-DE" altLang="de-DE" sz="1800" dirty="0">
                <a:latin typeface="Arial" panose="020B0604020202020204" pitchFamily="34" charset="0"/>
                <a:cs typeface="Arial" panose="020B0604020202020204" pitchFamily="34" charset="0"/>
              </a:rPr>
              <a:t>Transkription</a:t>
            </a:r>
          </a:p>
          <a:p>
            <a:r>
              <a:rPr lang="de-DE" altLang="de-DE" sz="1800" dirty="0">
                <a:latin typeface="Arial" panose="020B0604020202020204" pitchFamily="34" charset="0"/>
                <a:cs typeface="Arial" panose="020B0604020202020204" pitchFamily="34" charset="0"/>
              </a:rPr>
              <a:t>Weitere Ansichten möglich: Überblendungen (z.B.</a:t>
            </a:r>
            <a:r>
              <a:rPr lang="de-DE" altLang="de-DE" sz="1800" dirty="0">
                <a:solidFill>
                  <a:srgbClr val="172B4D"/>
                </a:solidFill>
                <a:latin typeface="Arial" panose="020B0604020202020204" pitchFamily="34" charset="0"/>
                <a:cs typeface="Arial" panose="020B0604020202020204" pitchFamily="34" charset="0"/>
              </a:rPr>
              <a:t> </a:t>
            </a:r>
            <a:r>
              <a:rPr lang="de-DE" altLang="de-DE" sz="1800" dirty="0">
                <a:solidFill>
                  <a:srgbClr val="172B4D"/>
                </a:solidFill>
                <a:latin typeface="Arial" panose="020B0604020202020204" pitchFamily="34" charset="0"/>
                <a:cs typeface="Arial" panose="020B0604020202020204" pitchFamily="34" charset="0"/>
                <a:hlinkClick r:id="rId2"/>
              </a:rPr>
              <a:t>Faustedition</a:t>
            </a:r>
            <a:r>
              <a:rPr lang="de-DE" altLang="de-DE" sz="1800" dirty="0">
                <a:solidFill>
                  <a:srgbClr val="172B4D"/>
                </a:solidFill>
                <a:latin typeface="Arial" panose="020B0604020202020204" pitchFamily="34" charset="0"/>
                <a:cs typeface="Arial" panose="020B0604020202020204" pitchFamily="34" charset="0"/>
              </a:rPr>
              <a:t>)</a:t>
            </a:r>
          </a:p>
          <a:p>
            <a:r>
              <a:rPr lang="de-DE" altLang="de-DE" sz="1800" dirty="0">
                <a:latin typeface="Arial" panose="020B0604020202020204" pitchFamily="34" charset="0"/>
                <a:cs typeface="Arial" panose="020B0604020202020204" pitchFamily="34" charset="0"/>
              </a:rPr>
              <a:t>Übersetzung (</a:t>
            </a:r>
            <a:r>
              <a:rPr lang="de-DE" altLang="de-DE" sz="1800" dirty="0" err="1">
                <a:latin typeface="Arial" panose="020B0604020202020204" pitchFamily="34" charset="0"/>
                <a:cs typeface="Arial" panose="020B0604020202020204" pitchFamily="34" charset="0"/>
              </a:rPr>
              <a:t>z</a:t>
            </a:r>
            <a:r>
              <a:rPr lang="de-DE" altLang="de-DE" sz="1800" dirty="0" err="1">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a:t>
            </a:r>
            <a:r>
              <a:rPr lang="de-DE" altLang="de-DE" sz="1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de-DE" altLang="de-DE" sz="1800" dirty="0" err="1">
                <a:solidFill>
                  <a:srgbClr val="48A9D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VanGogh</a:t>
            </a:r>
            <a:r>
              <a:rPr lang="de-DE" altLang="de-DE" sz="1800" dirty="0">
                <a:solidFill>
                  <a:srgbClr val="48A9D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Briefe</a:t>
            </a:r>
            <a:r>
              <a:rPr lang="de-DE" altLang="de-DE" sz="1800" dirty="0">
                <a:solidFill>
                  <a:srgbClr val="172B4D"/>
                </a:solidFill>
                <a:latin typeface="Arial" panose="020B0604020202020204" pitchFamily="34" charset="0"/>
                <a:cs typeface="Arial" panose="020B0604020202020204" pitchFamily="34" charset="0"/>
              </a:rPr>
              <a:t>)</a:t>
            </a:r>
          </a:p>
          <a:p>
            <a:r>
              <a:rPr lang="de-DE" altLang="de-DE" sz="1800" dirty="0">
                <a:latin typeface="Arial" panose="020B0604020202020204" pitchFamily="34" charset="0"/>
                <a:cs typeface="Arial" panose="020B0604020202020204" pitchFamily="34" charset="0"/>
              </a:rPr>
              <a:t>Weitere Möglichkeiten nach Fach: Bilder, Audio… (z.B. </a:t>
            </a:r>
            <a:r>
              <a:rPr lang="de-DE" altLang="de-DE" sz="1800" dirty="0">
                <a:solidFill>
                  <a:srgbClr val="172B4D"/>
                </a:solidFill>
                <a:latin typeface="Arial" panose="020B0604020202020204" pitchFamily="34" charset="0"/>
                <a:cs typeface="Arial" panose="020B0604020202020204" pitchFamily="34" charset="0"/>
                <a:hlinkClick r:id="rId4"/>
              </a:rPr>
              <a:t>Atalanta </a:t>
            </a:r>
            <a:r>
              <a:rPr lang="de-DE" altLang="de-DE" sz="1800" dirty="0" err="1">
                <a:solidFill>
                  <a:srgbClr val="172B4D"/>
                </a:solidFill>
                <a:latin typeface="Arial" panose="020B0604020202020204" pitchFamily="34" charset="0"/>
                <a:cs typeface="Arial" panose="020B0604020202020204" pitchFamily="34" charset="0"/>
                <a:hlinkClick r:id="rId4"/>
              </a:rPr>
              <a:t>Fugiens</a:t>
            </a:r>
            <a:r>
              <a:rPr lang="de-DE" altLang="de-DE" sz="1800" dirty="0">
                <a:solidFill>
                  <a:srgbClr val="172B4D"/>
                </a:solidFill>
                <a:latin typeface="Arial" panose="020B0604020202020204" pitchFamily="34" charset="0"/>
                <a:cs typeface="Arial" panose="020B0604020202020204" pitchFamily="34" charset="0"/>
              </a:rPr>
              <a:t> )</a:t>
            </a:r>
          </a:p>
          <a:p>
            <a:endParaRPr lang="de-DE" dirty="0"/>
          </a:p>
        </p:txBody>
      </p:sp>
      <p:sp>
        <p:nvSpPr>
          <p:cNvPr id="5" name="Titel 4">
            <a:extLst>
              <a:ext uri="{FF2B5EF4-FFF2-40B4-BE49-F238E27FC236}">
                <a16:creationId xmlns:a16="http://schemas.microsoft.com/office/drawing/2014/main" id="{259C5EAF-52C1-4682-BF52-CB0771E8B107}"/>
              </a:ext>
            </a:extLst>
          </p:cNvPr>
          <p:cNvSpPr>
            <a:spLocks noGrp="1"/>
          </p:cNvSpPr>
          <p:nvPr>
            <p:ph type="title"/>
          </p:nvPr>
        </p:nvSpPr>
        <p:spPr/>
        <p:txBody>
          <a:bodyPr/>
          <a:lstStyle/>
          <a:p>
            <a:r>
              <a:rPr lang="de-DE" altLang="de-DE" dirty="0">
                <a:latin typeface="Arial" panose="020B0604020202020204" pitchFamily="34" charset="0"/>
                <a:cs typeface="Arial" panose="020B0604020202020204" pitchFamily="34" charset="0"/>
              </a:rPr>
              <a:t>Ansicht</a:t>
            </a:r>
            <a:br>
              <a:rPr lang="de-DE" altLang="de-DE" dirty="0">
                <a:solidFill>
                  <a:srgbClr val="172B4D"/>
                </a:solidFill>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210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9556763-9CA5-46AE-982A-FF068ED79D67}"/>
              </a:ext>
            </a:extLst>
          </p:cNvPr>
          <p:cNvSpPr>
            <a:spLocks noGrp="1"/>
          </p:cNvSpPr>
          <p:nvPr>
            <p:ph type="sldNum" sz="quarter" idx="10"/>
          </p:nvPr>
        </p:nvSpPr>
        <p:spPr/>
        <p:txBody>
          <a:bodyPr/>
          <a:lstStyle/>
          <a:p>
            <a:pPr>
              <a:defRPr/>
            </a:pPr>
            <a:fld id="{67001AD2-8E33-460C-B366-F9F101126BF9}" type="slidenum">
              <a:rPr lang="de-DE" altLang="de-DE" smtClean="0"/>
              <a:pPr>
                <a:defRPr/>
              </a:pPr>
              <a:t>47</a:t>
            </a:fld>
            <a:endParaRPr lang="de-DE" altLang="de-DE" dirty="0"/>
          </a:p>
        </p:txBody>
      </p:sp>
      <p:sp>
        <p:nvSpPr>
          <p:cNvPr id="3" name="Fußzeilenplatzhalter 2">
            <a:extLst>
              <a:ext uri="{FF2B5EF4-FFF2-40B4-BE49-F238E27FC236}">
                <a16:creationId xmlns:a16="http://schemas.microsoft.com/office/drawing/2014/main" id="{2DE39DE7-7740-4271-861A-3ED4440844E1}"/>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89DAB105-A500-4DB2-9506-9E231BCBD571}"/>
              </a:ext>
            </a:extLst>
          </p:cNvPr>
          <p:cNvPicPr>
            <a:picLocks noGrp="1" noChangeAspect="1"/>
          </p:cNvPicPr>
          <p:nvPr>
            <p:ph idx="12"/>
          </p:nvPr>
        </p:nvPicPr>
        <p:blipFill>
          <a:blip r:embed="rId2"/>
          <a:stretch>
            <a:fillRect/>
          </a:stretch>
        </p:blipFill>
        <p:spPr>
          <a:xfrm>
            <a:off x="939382" y="966788"/>
            <a:ext cx="8679010" cy="4924425"/>
          </a:xfrm>
        </p:spPr>
      </p:pic>
      <p:sp>
        <p:nvSpPr>
          <p:cNvPr id="5" name="Titel 4">
            <a:extLst>
              <a:ext uri="{FF2B5EF4-FFF2-40B4-BE49-F238E27FC236}">
                <a16:creationId xmlns:a16="http://schemas.microsoft.com/office/drawing/2014/main" id="{7588B19F-F521-4475-A065-BA3AFD9A3A13}"/>
              </a:ext>
            </a:extLst>
          </p:cNvPr>
          <p:cNvSpPr>
            <a:spLocks noGrp="1"/>
          </p:cNvSpPr>
          <p:nvPr>
            <p:ph type="title"/>
          </p:nvPr>
        </p:nvSpPr>
        <p:spPr/>
        <p:txBody>
          <a:bodyPr/>
          <a:lstStyle/>
          <a:p>
            <a:r>
              <a:rPr lang="de-DE" dirty="0"/>
              <a:t>     </a:t>
            </a:r>
            <a:br>
              <a:rPr lang="de-DE" dirty="0"/>
            </a:br>
            <a:endParaRPr lang="de-DE" dirty="0"/>
          </a:p>
        </p:txBody>
      </p:sp>
    </p:spTree>
    <p:extLst>
      <p:ext uri="{BB962C8B-B14F-4D97-AF65-F5344CB8AC3E}">
        <p14:creationId xmlns:p14="http://schemas.microsoft.com/office/powerpoint/2010/main" val="2765209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7CF4E9D-8815-411C-932A-F0BB157098C9}"/>
              </a:ext>
            </a:extLst>
          </p:cNvPr>
          <p:cNvSpPr>
            <a:spLocks noGrp="1"/>
          </p:cNvSpPr>
          <p:nvPr>
            <p:ph type="sldNum" sz="quarter" idx="10"/>
          </p:nvPr>
        </p:nvSpPr>
        <p:spPr/>
        <p:txBody>
          <a:bodyPr/>
          <a:lstStyle/>
          <a:p>
            <a:pPr>
              <a:defRPr/>
            </a:pPr>
            <a:fld id="{67001AD2-8E33-460C-B366-F9F101126BF9}" type="slidenum">
              <a:rPr lang="de-DE" altLang="de-DE" smtClean="0"/>
              <a:pPr>
                <a:defRPr/>
              </a:pPr>
              <a:t>48</a:t>
            </a:fld>
            <a:endParaRPr lang="de-DE" altLang="de-DE" dirty="0"/>
          </a:p>
        </p:txBody>
      </p:sp>
      <p:sp>
        <p:nvSpPr>
          <p:cNvPr id="3" name="Fußzeilenplatzhalter 2">
            <a:extLst>
              <a:ext uri="{FF2B5EF4-FFF2-40B4-BE49-F238E27FC236}">
                <a16:creationId xmlns:a16="http://schemas.microsoft.com/office/drawing/2014/main" id="{41AC426C-864E-48AA-8F24-3B1B7C3B8B84}"/>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D544922F-3D10-4FA0-823D-9841BDBFB83F}"/>
              </a:ext>
            </a:extLst>
          </p:cNvPr>
          <p:cNvPicPr>
            <a:picLocks noGrp="1" noChangeAspect="1"/>
          </p:cNvPicPr>
          <p:nvPr>
            <p:ph idx="12"/>
          </p:nvPr>
        </p:nvPicPr>
        <p:blipFill>
          <a:blip r:embed="rId2"/>
          <a:stretch>
            <a:fillRect/>
          </a:stretch>
        </p:blipFill>
        <p:spPr>
          <a:xfrm>
            <a:off x="894703" y="980728"/>
            <a:ext cx="11283342" cy="5328592"/>
          </a:xfrm>
        </p:spPr>
      </p:pic>
    </p:spTree>
    <p:extLst>
      <p:ext uri="{BB962C8B-B14F-4D97-AF65-F5344CB8AC3E}">
        <p14:creationId xmlns:p14="http://schemas.microsoft.com/office/powerpoint/2010/main" val="2406819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43E5DEB-AC48-4EB5-9263-FB30CB22F1EA}"/>
              </a:ext>
            </a:extLst>
          </p:cNvPr>
          <p:cNvSpPr>
            <a:spLocks noGrp="1"/>
          </p:cNvSpPr>
          <p:nvPr>
            <p:ph type="sldNum" sz="quarter" idx="10"/>
          </p:nvPr>
        </p:nvSpPr>
        <p:spPr/>
        <p:txBody>
          <a:bodyPr/>
          <a:lstStyle/>
          <a:p>
            <a:pPr>
              <a:defRPr/>
            </a:pPr>
            <a:fld id="{67001AD2-8E33-460C-B366-F9F101126BF9}" type="slidenum">
              <a:rPr lang="de-DE" altLang="de-DE" smtClean="0"/>
              <a:pPr>
                <a:defRPr/>
              </a:pPr>
              <a:t>49</a:t>
            </a:fld>
            <a:endParaRPr lang="de-DE" altLang="de-DE" dirty="0"/>
          </a:p>
        </p:txBody>
      </p:sp>
      <p:sp>
        <p:nvSpPr>
          <p:cNvPr id="3" name="Fußzeilenplatzhalter 2">
            <a:extLst>
              <a:ext uri="{FF2B5EF4-FFF2-40B4-BE49-F238E27FC236}">
                <a16:creationId xmlns:a16="http://schemas.microsoft.com/office/drawing/2014/main" id="{43FF9EDD-D623-45BD-B6D5-38C6329671BD}"/>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519327A3-A078-484F-ACC0-C55A50887D03}"/>
              </a:ext>
            </a:extLst>
          </p:cNvPr>
          <p:cNvSpPr>
            <a:spLocks noGrp="1"/>
          </p:cNvSpPr>
          <p:nvPr>
            <p:ph idx="12"/>
          </p:nvPr>
        </p:nvSpPr>
        <p:spPr>
          <a:xfrm>
            <a:off x="886593" y="1268760"/>
            <a:ext cx="10178071" cy="4708401"/>
          </a:xfrm>
        </p:spPr>
        <p:txBody>
          <a:bodyPr/>
          <a:lstStyle/>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Volltextsuche</a:t>
            </a:r>
          </a:p>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Facettierte Suche</a:t>
            </a:r>
          </a:p>
          <a:p>
            <a:pPr marL="285750" indent="-285750">
              <a:buFont typeface="Arial" panose="020B0604020202020204" pitchFamily="34" charset="0"/>
              <a:buChar char="•"/>
            </a:pPr>
            <a:r>
              <a:rPr lang="de-DE" altLang="de-DE" sz="1800" dirty="0">
                <a:latin typeface="Arial" panose="020B0604020202020204" pitchFamily="34" charset="0"/>
                <a:cs typeface="Arial" panose="020B0604020202020204" pitchFamily="34" charset="0"/>
              </a:rPr>
              <a:t>Register (analog zu Print: Personen, Orte, Werke und Körperschaften…) + Verlinkung</a:t>
            </a:r>
          </a:p>
          <a:p>
            <a:pPr marL="285750" indent="-285750">
              <a:buFont typeface="Arial" panose="020B0604020202020204" pitchFamily="34" charset="0"/>
              <a:buChar char="•"/>
            </a:pPr>
            <a:endParaRPr lang="de-DE" dirty="0"/>
          </a:p>
          <a:p>
            <a:pPr algn="l"/>
            <a:endParaRPr lang="de-DE" b="0" dirty="0">
              <a:solidFill>
                <a:srgbClr val="172B4D"/>
              </a:solidFill>
              <a:effectLst/>
              <a:latin typeface="-apple-system"/>
            </a:endParaRPr>
          </a:p>
          <a:p>
            <a:endParaRPr lang="de-DE" dirty="0"/>
          </a:p>
        </p:txBody>
      </p:sp>
      <p:sp>
        <p:nvSpPr>
          <p:cNvPr id="5" name="Titel 4">
            <a:extLst>
              <a:ext uri="{FF2B5EF4-FFF2-40B4-BE49-F238E27FC236}">
                <a16:creationId xmlns:a16="http://schemas.microsoft.com/office/drawing/2014/main" id="{B84F9C3E-A51F-4ED3-8487-B0388EB2D243}"/>
              </a:ext>
            </a:extLst>
          </p:cNvPr>
          <p:cNvSpPr>
            <a:spLocks noGrp="1"/>
          </p:cNvSpPr>
          <p:nvPr>
            <p:ph type="title"/>
          </p:nvPr>
        </p:nvSpPr>
        <p:spPr/>
        <p:txBody>
          <a:bodyPr/>
          <a:lstStyle/>
          <a:p>
            <a:r>
              <a:rPr lang="de-DE" altLang="de-DE" dirty="0">
                <a:latin typeface="Arial" panose="020B0604020202020204" pitchFamily="34" charset="0"/>
                <a:cs typeface="Arial" panose="020B0604020202020204" pitchFamily="34" charset="0"/>
              </a:rPr>
              <a:t>Suche</a:t>
            </a:r>
            <a:br>
              <a:rPr lang="de-DE" altLang="de-DE" dirty="0">
                <a:solidFill>
                  <a:srgbClr val="000000"/>
                </a:solidFill>
                <a:latin typeface="Arial" panose="020B0604020202020204" pitchFamily="34" charset="0"/>
                <a:cs typeface="Arial" panose="020B0604020202020204" pitchFamily="34" charset="0"/>
              </a:rPr>
            </a:br>
            <a:endParaRPr lang="de-DE"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311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5</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endParaRPr lang="de-DE"/>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Arbeitsschritte einer Edition</a:t>
            </a:r>
          </a:p>
        </p:txBody>
      </p:sp>
      <p:sp>
        <p:nvSpPr>
          <p:cNvPr id="5" name="Rechteck 4">
            <a:extLst>
              <a:ext uri="{FF2B5EF4-FFF2-40B4-BE49-F238E27FC236}">
                <a16:creationId xmlns:a16="http://schemas.microsoft.com/office/drawing/2014/main" id="{1E73EE4A-BE85-484C-B45D-568BAB5B2C3C}"/>
              </a:ext>
            </a:extLst>
          </p:cNvPr>
          <p:cNvSpPr/>
          <p:nvPr/>
        </p:nvSpPr>
        <p:spPr>
          <a:xfrm>
            <a:off x="1487488" y="1593601"/>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48904907-447C-4E78-8CC7-40A18FFFDA58}"/>
              </a:ext>
            </a:extLst>
          </p:cNvPr>
          <p:cNvSpPr/>
          <p:nvPr/>
        </p:nvSpPr>
        <p:spPr>
          <a:xfrm>
            <a:off x="1379476" y="1038001"/>
            <a:ext cx="9708524" cy="4801314"/>
          </a:xfrm>
          <a:prstGeom prst="rect">
            <a:avLst/>
          </a:prstGeom>
        </p:spPr>
        <p:txBody>
          <a:bodyPr wrap="square">
            <a:spAutoFit/>
          </a:bodyPr>
          <a:lstStyle/>
          <a:p>
            <a:r>
              <a:rPr lang="de-DE" sz="1800" dirty="0">
                <a:latin typeface="Arial" panose="020B0604020202020204" pitchFamily="34" charset="0"/>
                <a:cs typeface="Arial" panose="020B0604020202020204" pitchFamily="34" charset="0"/>
              </a:rPr>
              <a:t>2. Kommentar</a:t>
            </a:r>
            <a:endParaRPr lang="de-DE" sz="1800" dirty="0">
              <a:solidFill>
                <a:srgbClr val="000000"/>
              </a:solidFill>
              <a:latin typeface="Arial" panose="020B0604020202020204" pitchFamily="34" charset="0"/>
              <a:cs typeface="Arial" panose="020B0604020202020204" pitchFamily="34" charset="0"/>
            </a:endParaRPr>
          </a:p>
          <a:p>
            <a:endParaRPr lang="de-DE" sz="1800" dirty="0">
              <a:solidFill>
                <a:srgbClr val="000000"/>
              </a:solidFill>
              <a:latin typeface="Arial" panose="020B0604020202020204" pitchFamily="34" charset="0"/>
              <a:cs typeface="Arial" panose="020B0604020202020204" pitchFamily="34" charset="0"/>
            </a:endParaRPr>
          </a:p>
          <a:p>
            <a:r>
              <a:rPr lang="de-DE" sz="1800" dirty="0">
                <a:solidFill>
                  <a:srgbClr val="000000"/>
                </a:solidFill>
                <a:latin typeface="Arial" panose="020B0604020202020204" pitchFamily="34" charset="0"/>
                <a:cs typeface="Arial" panose="020B0604020202020204" pitchFamily="34" charset="0"/>
              </a:rPr>
              <a:t>Je nach Herangehensweise an eine Edition entsteht eine gewisse Deutung des Textkorpus: </a:t>
            </a:r>
          </a:p>
          <a:p>
            <a:endParaRPr lang="de-DE" sz="1800" b="1" dirty="0">
              <a:solidFill>
                <a:srgbClr val="000000"/>
              </a:solidFill>
              <a:latin typeface="Arial" panose="020B0604020202020204" pitchFamily="34" charset="0"/>
              <a:cs typeface="Arial" panose="020B0604020202020204" pitchFamily="34" charset="0"/>
            </a:endParaRPr>
          </a:p>
          <a:p>
            <a:r>
              <a:rPr lang="de-DE" sz="1800" dirty="0">
                <a:solidFill>
                  <a:srgbClr val="000000"/>
                </a:solidFill>
                <a:latin typeface="Arial" panose="020B0604020202020204" pitchFamily="34" charset="0"/>
                <a:cs typeface="Arial" panose="020B0604020202020204" pitchFamily="34" charset="0"/>
              </a:rPr>
              <a:t>Kritisches Abwägen der </a:t>
            </a:r>
            <a:r>
              <a:rPr lang="de-DE" sz="1800" b="1" dirty="0">
                <a:solidFill>
                  <a:srgbClr val="000000"/>
                </a:solidFill>
                <a:latin typeface="Arial" panose="020B0604020202020204" pitchFamily="34" charset="0"/>
                <a:cs typeface="Arial" panose="020B0604020202020204" pitchFamily="34" charset="0"/>
              </a:rPr>
              <a:t>Lesarten</a:t>
            </a:r>
            <a:r>
              <a:rPr lang="de-DE" sz="1800" dirty="0">
                <a:solidFill>
                  <a:srgbClr val="000000"/>
                </a:solidFill>
                <a:latin typeface="Arial" panose="020B0604020202020204" pitchFamily="34" charset="0"/>
                <a:cs typeface="Arial" panose="020B0604020202020204" pitchFamily="34" charset="0"/>
              </a:rPr>
              <a:t> wird in einem </a:t>
            </a:r>
            <a:r>
              <a:rPr lang="de-DE" sz="1800" b="1" dirty="0">
                <a:solidFill>
                  <a:srgbClr val="000000"/>
                </a:solidFill>
                <a:latin typeface="Arial" panose="020B0604020202020204" pitchFamily="34" charset="0"/>
                <a:cs typeface="Arial" panose="020B0604020202020204" pitchFamily="34" charset="0"/>
              </a:rPr>
              <a:t>Kommentar </a:t>
            </a:r>
            <a:r>
              <a:rPr lang="de-DE" sz="1800" dirty="0">
                <a:solidFill>
                  <a:srgbClr val="000000"/>
                </a:solidFill>
                <a:latin typeface="Arial" panose="020B0604020202020204" pitchFamily="34" charset="0"/>
                <a:cs typeface="Arial" panose="020B0604020202020204" pitchFamily="34" charset="0"/>
              </a:rPr>
              <a:t>bzw.</a:t>
            </a:r>
            <a:r>
              <a:rPr lang="de-DE" sz="1800" b="1" dirty="0">
                <a:solidFill>
                  <a:srgbClr val="000000"/>
                </a:solidFill>
                <a:latin typeface="Arial" panose="020B0604020202020204" pitchFamily="34" charset="0"/>
                <a:cs typeface="Arial" panose="020B0604020202020204" pitchFamily="34" charset="0"/>
              </a:rPr>
              <a:t> kritischen Apparat </a:t>
            </a:r>
            <a:r>
              <a:rPr lang="de-DE" sz="1800" dirty="0">
                <a:solidFill>
                  <a:srgbClr val="000000"/>
                </a:solidFill>
                <a:latin typeface="Arial" panose="020B0604020202020204" pitchFamily="34" charset="0"/>
                <a:cs typeface="Arial" panose="020B0604020202020204" pitchFamily="34" charset="0"/>
              </a:rPr>
              <a:t>vermerkt</a:t>
            </a:r>
            <a:br>
              <a:rPr lang="de-DE" sz="1800" dirty="0">
                <a:solidFill>
                  <a:srgbClr val="000000"/>
                </a:solidFill>
                <a:latin typeface="Arial" panose="020B0604020202020204" pitchFamily="34" charset="0"/>
                <a:cs typeface="Arial" panose="020B0604020202020204" pitchFamily="34" charset="0"/>
              </a:rPr>
            </a:br>
            <a:endParaRPr lang="de-DE" sz="1800" dirty="0">
              <a:solidFill>
                <a:srgbClr val="000000"/>
              </a:solidFill>
              <a:latin typeface="Arial" panose="020B0604020202020204" pitchFamily="34" charset="0"/>
              <a:cs typeface="Arial" panose="020B0604020202020204" pitchFamily="34" charset="0"/>
            </a:endParaRPr>
          </a:p>
          <a:p>
            <a:r>
              <a:rPr lang="de-DE" sz="1800" dirty="0">
                <a:solidFill>
                  <a:srgbClr val="000000"/>
                </a:solidFill>
                <a:latin typeface="Arial" panose="020B0604020202020204" pitchFamily="34" charset="0"/>
                <a:cs typeface="Arial" panose="020B0604020202020204" pitchFamily="34" charset="0"/>
              </a:rPr>
              <a:t>Generelle Fragen an einen Kommentar-Teil:</a:t>
            </a:r>
          </a:p>
          <a:p>
            <a:endParaRPr lang="de-DE" sz="180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Wie umfangreich soll er sein?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Welche Bestandteile soll er enthalten?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Welchen wissenschaftlichen Ansprüchen soll er folgen?</a:t>
            </a:r>
          </a:p>
          <a:p>
            <a:pPr marL="285750" indent="-285750">
              <a:buFont typeface="Arial" panose="020B0604020202020204" pitchFamily="34" charset="0"/>
              <a:buChar char="•"/>
            </a:pPr>
            <a:r>
              <a:rPr lang="de-DE" sz="1800" dirty="0">
                <a:solidFill>
                  <a:srgbClr val="000000"/>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endParaRPr lang="de-DE" sz="1800" dirty="0">
              <a:solidFill>
                <a:srgbClr val="000000"/>
              </a:solidFill>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3. Herstellung</a:t>
            </a:r>
            <a:endParaRPr lang="de-DE" sz="1800" dirty="0">
              <a:solidFill>
                <a:srgbClr val="000000"/>
              </a:solidFill>
              <a:latin typeface="Arial" panose="020B0604020202020204" pitchFamily="34" charset="0"/>
              <a:cs typeface="Arial" panose="020B0604020202020204" pitchFamily="34" charset="0"/>
            </a:endParaRPr>
          </a:p>
          <a:p>
            <a:endParaRPr lang="de-DE" sz="1800" dirty="0">
              <a:solidFill>
                <a:srgbClr val="000000"/>
              </a:solidFill>
              <a:latin typeface="Arial" panose="020B0604020202020204" pitchFamily="34" charset="0"/>
              <a:cs typeface="Arial" panose="020B0604020202020204" pitchFamily="34" charset="0"/>
            </a:endParaRPr>
          </a:p>
          <a:p>
            <a:r>
              <a:rPr lang="de-DE" sz="1800" b="1" dirty="0">
                <a:solidFill>
                  <a:srgbClr val="000000"/>
                </a:solidFill>
                <a:latin typeface="Arial" panose="020B0604020202020204" pitchFamily="34" charset="0"/>
                <a:cs typeface="Arial" panose="020B0604020202020204" pitchFamily="34" charset="0"/>
              </a:rPr>
              <a:t>Herstellung </a:t>
            </a:r>
            <a:r>
              <a:rPr lang="de-DE" sz="1800" dirty="0">
                <a:solidFill>
                  <a:srgbClr val="000000"/>
                </a:solidFill>
                <a:latin typeface="Arial" panose="020B0604020202020204" pitchFamily="34" charset="0"/>
                <a:cs typeface="Arial" panose="020B0604020202020204" pitchFamily="34" charset="0"/>
              </a:rPr>
              <a:t>des edierten Textes durch Druck oder in hybrider oder digitaler Form.</a:t>
            </a:r>
            <a:endParaRPr lang="de-DE" sz="1600" dirty="0">
              <a:solidFill>
                <a:srgbClr val="000000"/>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952D9D75-E75C-4C41-86F7-20E11BCF15A2}"/>
              </a:ext>
            </a:extLst>
          </p:cNvPr>
          <p:cNvSpPr/>
          <p:nvPr/>
        </p:nvSpPr>
        <p:spPr>
          <a:xfrm>
            <a:off x="7608168" y="2452844"/>
            <a:ext cx="6096000" cy="584775"/>
          </a:xfrm>
          <a:prstGeom prst="rect">
            <a:avLst/>
          </a:prstGeom>
        </p:spPr>
        <p:txBody>
          <a:bodyPr>
            <a:spAutoFit/>
          </a:bodyPr>
          <a:lstStyle/>
          <a:p>
            <a:endParaRPr lang="de-DE" sz="1600" dirty="0">
              <a:solidFill>
                <a:srgbClr val="000000"/>
              </a:solidFill>
              <a:latin typeface="Arial" panose="020B0604020202020204" pitchFamily="34" charset="0"/>
              <a:cs typeface="Arial" panose="020B0604020202020204" pitchFamily="34" charset="0"/>
            </a:endParaRPr>
          </a:p>
          <a:p>
            <a:endParaRPr lang="de-DE"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0359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C101735-1752-4213-AFAB-B73AF0B49500}"/>
              </a:ext>
            </a:extLst>
          </p:cNvPr>
          <p:cNvSpPr>
            <a:spLocks noGrp="1"/>
          </p:cNvSpPr>
          <p:nvPr>
            <p:ph type="sldNum" sz="quarter" idx="10"/>
          </p:nvPr>
        </p:nvSpPr>
        <p:spPr/>
        <p:txBody>
          <a:bodyPr/>
          <a:lstStyle/>
          <a:p>
            <a:pPr>
              <a:defRPr/>
            </a:pPr>
            <a:fld id="{67001AD2-8E33-460C-B366-F9F101126BF9}" type="slidenum">
              <a:rPr lang="de-DE" altLang="de-DE" smtClean="0"/>
              <a:pPr>
                <a:defRPr/>
              </a:pPr>
              <a:t>50</a:t>
            </a:fld>
            <a:endParaRPr lang="de-DE" altLang="de-DE" dirty="0"/>
          </a:p>
        </p:txBody>
      </p:sp>
      <p:sp>
        <p:nvSpPr>
          <p:cNvPr id="3" name="Fußzeilenplatzhalter 2">
            <a:extLst>
              <a:ext uri="{FF2B5EF4-FFF2-40B4-BE49-F238E27FC236}">
                <a16:creationId xmlns:a16="http://schemas.microsoft.com/office/drawing/2014/main" id="{EDD86793-5BE5-4FC6-ACC9-D770EF11C557}"/>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00C05A2D-5F45-435B-8D21-8A20F92BC90F}"/>
              </a:ext>
            </a:extLst>
          </p:cNvPr>
          <p:cNvSpPr>
            <a:spLocks noGrp="1"/>
          </p:cNvSpPr>
          <p:nvPr>
            <p:ph idx="12"/>
          </p:nvPr>
        </p:nvSpPr>
        <p:spPr>
          <a:xfrm>
            <a:off x="970942" y="819573"/>
            <a:ext cx="10178071" cy="4924425"/>
          </a:xfrm>
        </p:spPr>
        <p:txBody>
          <a:bodyPr/>
          <a:lstStyle/>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Zitat des Tages </a:t>
            </a:r>
          </a:p>
          <a:p>
            <a:pPr marL="285750" indent="-285750">
              <a:buFont typeface="Arial" panose="020B0604020202020204" pitchFamily="34" charset="0"/>
              <a:buChar char="•"/>
            </a:pPr>
            <a:endParaRPr lang="de-DE" dirty="0">
              <a:solidFill>
                <a:srgbClr val="172B4D"/>
              </a:solidFill>
              <a:latin typeface="+mn-lt"/>
            </a:endParaRPr>
          </a:p>
          <a:p>
            <a:endParaRPr lang="de-DE" b="0" i="0" dirty="0">
              <a:solidFill>
                <a:srgbClr val="172B4D"/>
              </a:solidFill>
              <a:effectLst/>
              <a:latin typeface="+mn-lt"/>
            </a:endParaRPr>
          </a:p>
          <a:p>
            <a:endParaRPr lang="de-DE" dirty="0">
              <a:solidFill>
                <a:srgbClr val="172B4D"/>
              </a:solidFill>
              <a:latin typeface="+mn-lt"/>
            </a:endParaRPr>
          </a:p>
          <a:p>
            <a:endParaRPr lang="de-DE" b="0" i="0" dirty="0">
              <a:solidFill>
                <a:srgbClr val="172B4D"/>
              </a:solidFill>
              <a:effectLst/>
              <a:latin typeface="+mn-lt"/>
            </a:endParaRPr>
          </a:p>
          <a:p>
            <a:endParaRPr lang="de-DE" b="0" i="0" dirty="0">
              <a:solidFill>
                <a:srgbClr val="172B4D"/>
              </a:solidFill>
              <a:effectLst/>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pPr marL="285750" indent="-285750">
              <a:buFont typeface="Arial" panose="020B0604020202020204" pitchFamily="34" charset="0"/>
              <a:buChar char="•"/>
            </a:pPr>
            <a:endParaRPr lang="de-DE" sz="1800"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Kalendereintrag</a:t>
            </a:r>
            <a:r>
              <a:rPr lang="de-DE" sz="1800" b="0" i="0" dirty="0">
                <a:solidFill>
                  <a:srgbClr val="172B4D"/>
                </a:solidFill>
                <a:effectLst/>
                <a:latin typeface="Arial" panose="020B0604020202020204" pitchFamily="34" charset="0"/>
                <a:cs typeface="Arial" panose="020B0604020202020204" pitchFamily="34" charset="0"/>
              </a:rPr>
              <a:t>  </a:t>
            </a:r>
            <a:r>
              <a:rPr lang="de-DE" sz="1800" b="0" i="0" dirty="0">
                <a:solidFill>
                  <a:srgbClr val="005EAA"/>
                </a:solidFill>
                <a:effectLst/>
                <a:latin typeface="Arial" panose="020B0604020202020204" pitchFamily="34" charset="0"/>
                <a:cs typeface="Arial" panose="020B0604020202020204" pitchFamily="34" charset="0"/>
                <a:hlinkClick r:id="rId2"/>
              </a:rPr>
              <a:t>Carl Maria von Weber Gesamtausgabe</a:t>
            </a:r>
            <a:r>
              <a:rPr lang="de-DE" sz="1800" b="0" i="0" dirty="0">
                <a:solidFill>
                  <a:srgbClr val="172B4D"/>
                </a:solidFill>
                <a:effectLst/>
                <a:latin typeface="Arial" panose="020B0604020202020204" pitchFamily="34" charset="0"/>
                <a:cs typeface="Arial" panose="020B0604020202020204" pitchFamily="34" charset="0"/>
              </a:rPr>
              <a:t> </a:t>
            </a:r>
            <a:r>
              <a:rPr lang="de-DE" sz="1800" b="0" i="0" dirty="0">
                <a:effectLst/>
                <a:latin typeface="Arial" panose="020B0604020202020204" pitchFamily="34" charset="0"/>
                <a:cs typeface="Arial" panose="020B0604020202020204" pitchFamily="34" charset="0"/>
              </a:rPr>
              <a:t>auf Hauptseite und bei den Tagebüchern über den </a:t>
            </a:r>
            <a:r>
              <a:rPr lang="de-DE" sz="1800" b="0" i="0" dirty="0">
                <a:solidFill>
                  <a:srgbClr val="005EAA"/>
                </a:solidFill>
                <a:effectLst/>
                <a:latin typeface="Arial" panose="020B0604020202020204" pitchFamily="34" charset="0"/>
                <a:cs typeface="Arial" panose="020B0604020202020204" pitchFamily="34" charset="0"/>
                <a:hlinkClick r:id="rId3"/>
              </a:rPr>
              <a:t>Kalender</a:t>
            </a:r>
            <a:r>
              <a:rPr lang="de-DE" sz="1800" b="0" i="0" dirty="0">
                <a:solidFill>
                  <a:srgbClr val="172B4D"/>
                </a:solidFill>
                <a:effectLst/>
                <a:latin typeface="Arial" panose="020B0604020202020204" pitchFamily="34" charset="0"/>
                <a:cs typeface="Arial" panose="020B0604020202020204" pitchFamily="34" charset="0"/>
              </a:rPr>
              <a:t> </a:t>
            </a:r>
            <a:r>
              <a:rPr lang="de-DE" sz="1800" b="0" i="0" dirty="0">
                <a:effectLst/>
                <a:latin typeface="Arial" panose="020B0604020202020204" pitchFamily="34" charset="0"/>
                <a:cs typeface="Arial" panose="020B0604020202020204" pitchFamily="34" charset="0"/>
              </a:rPr>
              <a:t>direkt zum gesuchten Tag</a:t>
            </a:r>
          </a:p>
          <a:p>
            <a:pPr marL="285750" indent="-285750">
              <a:buFont typeface="Arial" panose="020B0604020202020204" pitchFamily="34" charset="0"/>
              <a:buChar char="•"/>
            </a:pPr>
            <a:endParaRPr lang="de-DE" b="0" i="0" dirty="0">
              <a:effectLst/>
              <a:latin typeface="+mn-lt"/>
            </a:endParaRPr>
          </a:p>
          <a:p>
            <a:pPr marL="285750" indent="-285750">
              <a:buFont typeface="Arial" panose="020B0604020202020204" pitchFamily="34" charset="0"/>
              <a:buChar char="•"/>
            </a:pPr>
            <a:endParaRPr lang="de-DE" dirty="0">
              <a:solidFill>
                <a:srgbClr val="172B4D"/>
              </a:solidFill>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endParaRPr lang="de-DE" dirty="0"/>
          </a:p>
        </p:txBody>
      </p:sp>
      <p:sp>
        <p:nvSpPr>
          <p:cNvPr id="5" name="Titel 4">
            <a:extLst>
              <a:ext uri="{FF2B5EF4-FFF2-40B4-BE49-F238E27FC236}">
                <a16:creationId xmlns:a16="http://schemas.microsoft.com/office/drawing/2014/main" id="{D41FA799-537C-4A10-AFDD-684E8C825A3F}"/>
              </a:ext>
            </a:extLst>
          </p:cNvPr>
          <p:cNvSpPr>
            <a:spLocks noGrp="1"/>
          </p:cNvSpPr>
          <p:nvPr>
            <p:ph type="title"/>
          </p:nvPr>
        </p:nvSpPr>
        <p:spPr/>
        <p:txBody>
          <a:bodyPr/>
          <a:lstStyle/>
          <a:p>
            <a:r>
              <a:rPr lang="de-DE" i="0" dirty="0">
                <a:effectLst/>
                <a:latin typeface="Arial" panose="020B0604020202020204" pitchFamily="34" charset="0"/>
                <a:cs typeface="Arial" panose="020B0604020202020204" pitchFamily="34" charset="0"/>
              </a:rPr>
              <a:t>Alternative Zugänge zum Material</a:t>
            </a:r>
            <a:br>
              <a:rPr lang="de-DE" b="1" i="0" dirty="0">
                <a:solidFill>
                  <a:srgbClr val="172B4D"/>
                </a:solidFill>
                <a:effectLst/>
                <a:latin typeface="+mn-lt"/>
              </a:rPr>
            </a:br>
            <a:endParaRPr lang="de-DE" dirty="0"/>
          </a:p>
        </p:txBody>
      </p:sp>
      <p:pic>
        <p:nvPicPr>
          <p:cNvPr id="15" name="Grafik 14">
            <a:extLst>
              <a:ext uri="{FF2B5EF4-FFF2-40B4-BE49-F238E27FC236}">
                <a16:creationId xmlns:a16="http://schemas.microsoft.com/office/drawing/2014/main" id="{B1DE1FB7-3C60-4493-B3BC-527E6FE36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456" y="1137423"/>
            <a:ext cx="4248472" cy="1899619"/>
          </a:xfrm>
          <a:prstGeom prst="rect">
            <a:avLst/>
          </a:prstGeom>
        </p:spPr>
      </p:pic>
      <p:pic>
        <p:nvPicPr>
          <p:cNvPr id="19" name="Grafik 18">
            <a:extLst>
              <a:ext uri="{FF2B5EF4-FFF2-40B4-BE49-F238E27FC236}">
                <a16:creationId xmlns:a16="http://schemas.microsoft.com/office/drawing/2014/main" id="{3B501871-46D2-4734-92F0-F32B4AA59E5E}"/>
              </a:ext>
            </a:extLst>
          </p:cNvPr>
          <p:cNvPicPr>
            <a:picLocks noChangeAspect="1"/>
          </p:cNvPicPr>
          <p:nvPr/>
        </p:nvPicPr>
        <p:blipFill>
          <a:blip r:embed="rId5"/>
          <a:stretch>
            <a:fillRect/>
          </a:stretch>
        </p:blipFill>
        <p:spPr>
          <a:xfrm>
            <a:off x="1379476" y="4048660"/>
            <a:ext cx="2760935" cy="2267388"/>
          </a:xfrm>
          <a:prstGeom prst="rect">
            <a:avLst/>
          </a:prstGeom>
        </p:spPr>
      </p:pic>
    </p:spTree>
    <p:extLst>
      <p:ext uri="{BB962C8B-B14F-4D97-AF65-F5344CB8AC3E}">
        <p14:creationId xmlns:p14="http://schemas.microsoft.com/office/powerpoint/2010/main" val="3835809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286AAB1-5FF9-48C2-ADDA-90EB5D1E676D}"/>
              </a:ext>
            </a:extLst>
          </p:cNvPr>
          <p:cNvSpPr>
            <a:spLocks noGrp="1"/>
          </p:cNvSpPr>
          <p:nvPr>
            <p:ph type="sldNum" sz="quarter" idx="10"/>
          </p:nvPr>
        </p:nvSpPr>
        <p:spPr/>
        <p:txBody>
          <a:bodyPr/>
          <a:lstStyle/>
          <a:p>
            <a:pPr>
              <a:defRPr/>
            </a:pPr>
            <a:fld id="{67001AD2-8E33-460C-B366-F9F101126BF9}" type="slidenum">
              <a:rPr lang="de-DE" altLang="de-DE" smtClean="0"/>
              <a:pPr>
                <a:defRPr/>
              </a:pPr>
              <a:t>51</a:t>
            </a:fld>
            <a:endParaRPr lang="de-DE" altLang="de-DE" dirty="0"/>
          </a:p>
        </p:txBody>
      </p:sp>
      <p:sp>
        <p:nvSpPr>
          <p:cNvPr id="3" name="Fußzeilenplatzhalter 2">
            <a:extLst>
              <a:ext uri="{FF2B5EF4-FFF2-40B4-BE49-F238E27FC236}">
                <a16:creationId xmlns:a16="http://schemas.microsoft.com/office/drawing/2014/main" id="{51257501-E237-44B7-88C2-A51D0000FBF8}"/>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5B051BB5-A0D7-4504-923B-F30207095F51}"/>
              </a:ext>
            </a:extLst>
          </p:cNvPr>
          <p:cNvSpPr>
            <a:spLocks noGrp="1"/>
          </p:cNvSpPr>
          <p:nvPr>
            <p:ph idx="12"/>
          </p:nvPr>
        </p:nvSpPr>
        <p:spPr>
          <a:xfrm>
            <a:off x="943540" y="966788"/>
            <a:ext cx="10178071" cy="4924425"/>
          </a:xfrm>
        </p:spPr>
        <p:txBody>
          <a:bodyPr/>
          <a:lstStyle/>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verlinkte Personennetzwerke </a:t>
            </a:r>
            <a:r>
              <a:rPr lang="de-DE" sz="1800" b="0" i="0" dirty="0">
                <a:solidFill>
                  <a:srgbClr val="172B4D"/>
                </a:solidFill>
                <a:effectLst/>
                <a:latin typeface="Arial" panose="020B0604020202020204" pitchFamily="34" charset="0"/>
                <a:cs typeface="Arial" panose="020B0604020202020204" pitchFamily="34" charset="0"/>
                <a:hlinkClick r:id="rId2"/>
              </a:rPr>
              <a:t>https://dehmel-digital.de/network</a:t>
            </a:r>
            <a:endParaRPr lang="de-DE" sz="1800" dirty="0">
              <a:solidFill>
                <a:srgbClr val="172B4D"/>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Wortwolken</a:t>
            </a:r>
            <a:r>
              <a:rPr lang="de-DE" sz="1800" b="0" i="0" dirty="0">
                <a:solidFill>
                  <a:srgbClr val="172B4D"/>
                </a:solidFill>
                <a:effectLst/>
                <a:latin typeface="Arial" panose="020B0604020202020204" pitchFamily="34" charset="0"/>
                <a:cs typeface="Arial" panose="020B0604020202020204" pitchFamily="34" charset="0"/>
              </a:rPr>
              <a:t> </a:t>
            </a:r>
            <a:r>
              <a:rPr lang="de-DE" sz="1800" b="0" i="0" dirty="0">
                <a:solidFill>
                  <a:srgbClr val="172B4D"/>
                </a:solidFill>
                <a:effectLst/>
                <a:latin typeface="Arial" panose="020B0604020202020204" pitchFamily="34" charset="0"/>
                <a:cs typeface="Arial" panose="020B0604020202020204" pitchFamily="34" charset="0"/>
                <a:hlinkClick r:id="rId3"/>
              </a:rPr>
              <a:t>Schlegel </a:t>
            </a:r>
            <a:r>
              <a:rPr lang="de-DE" sz="1800" b="0" i="0" dirty="0" err="1">
                <a:solidFill>
                  <a:srgbClr val="172B4D"/>
                </a:solidFill>
                <a:effectLst/>
                <a:latin typeface="Arial" panose="020B0604020202020204" pitchFamily="34" charset="0"/>
                <a:cs typeface="Arial" panose="020B0604020202020204" pitchFamily="34" charset="0"/>
                <a:hlinkClick r:id="rId3"/>
              </a:rPr>
              <a:t>Briefedigital</a:t>
            </a:r>
            <a:endParaRPr lang="de-DE" sz="1800" b="0" i="0" dirty="0">
              <a:solidFill>
                <a:srgbClr val="172B4D"/>
              </a:solidFill>
              <a:effectLst/>
              <a:latin typeface="Arial" panose="020B0604020202020204" pitchFamily="34" charset="0"/>
              <a:cs typeface="Arial" panose="020B0604020202020204" pitchFamily="34" charset="0"/>
            </a:endParaRPr>
          </a:p>
          <a:p>
            <a:pPr algn="l"/>
            <a:endParaRPr lang="de-DE" dirty="0">
              <a:solidFill>
                <a:srgbClr val="172B4D"/>
              </a:solidFill>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pPr marL="285750" indent="-285750">
              <a:buFont typeface="Arial" panose="020B0604020202020204" pitchFamily="34" charset="0"/>
              <a:buChar char="•"/>
            </a:pPr>
            <a:endParaRPr lang="de-DE" dirty="0">
              <a:solidFill>
                <a:srgbClr val="172B4D"/>
              </a:solidFill>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pPr marL="285750" indent="-285750">
              <a:buFont typeface="Arial" panose="020B0604020202020204" pitchFamily="34" charset="0"/>
              <a:buChar char="•"/>
            </a:pPr>
            <a:endParaRPr lang="de-DE" dirty="0">
              <a:solidFill>
                <a:srgbClr val="172B4D"/>
              </a:solidFill>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pPr marL="285750" indent="-285750">
              <a:buFont typeface="Arial" panose="020B0604020202020204" pitchFamily="34" charset="0"/>
              <a:buChar char="•"/>
            </a:pPr>
            <a:endParaRPr lang="de-DE" dirty="0">
              <a:solidFill>
                <a:srgbClr val="172B4D"/>
              </a:solidFill>
              <a:latin typeface="+mn-lt"/>
            </a:endParaRPr>
          </a:p>
          <a:p>
            <a:pPr marL="285750" indent="-285750">
              <a:buFont typeface="Arial" panose="020B0604020202020204" pitchFamily="34" charset="0"/>
              <a:buChar char="•"/>
            </a:pPr>
            <a:endParaRPr lang="de-DE" b="0" i="0" dirty="0">
              <a:solidFill>
                <a:srgbClr val="172B4D"/>
              </a:solidFill>
              <a:effectLst/>
              <a:latin typeface="+mn-lt"/>
            </a:endParaRPr>
          </a:p>
          <a:p>
            <a:pPr algn="l"/>
            <a:endParaRPr lang="de-DE" b="0" i="0" dirty="0">
              <a:solidFill>
                <a:srgbClr val="172B4D"/>
              </a:solidFill>
              <a:effectLst/>
              <a:latin typeface="+mn-lt"/>
            </a:endParaRPr>
          </a:p>
          <a:p>
            <a:pPr marL="285750" indent="-285750">
              <a:buFont typeface="Arial" panose="020B0604020202020204" pitchFamily="34" charset="0"/>
              <a:buChar char="•"/>
            </a:pPr>
            <a:endParaRPr lang="de-DE" sz="1800" b="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800" b="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e-DE" sz="1800" b="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b="0" dirty="0">
                <a:effectLst/>
                <a:latin typeface="Arial" panose="020B0604020202020204" pitchFamily="34" charset="0"/>
                <a:cs typeface="Arial" panose="020B0604020202020204" pitchFamily="34" charset="0"/>
              </a:rPr>
              <a:t>Visualisierung von Schritten der Textgenese </a:t>
            </a:r>
          </a:p>
          <a:p>
            <a:pPr marL="285750" indent="-285750">
              <a:buFont typeface="Arial" panose="020B0604020202020204" pitchFamily="34" charset="0"/>
              <a:buChar char="•"/>
            </a:pPr>
            <a:r>
              <a:rPr lang="de-DE" sz="1800" b="0" dirty="0">
                <a:effectLst/>
                <a:latin typeface="Arial" panose="020B0604020202020204" pitchFamily="34" charset="0"/>
                <a:cs typeface="Arial" panose="020B0604020202020204" pitchFamily="34" charset="0"/>
              </a:rPr>
              <a:t>Landkarten</a:t>
            </a:r>
          </a:p>
          <a:p>
            <a:endParaRPr lang="de-DE" dirty="0"/>
          </a:p>
        </p:txBody>
      </p:sp>
      <p:pic>
        <p:nvPicPr>
          <p:cNvPr id="7" name="Grafik 6">
            <a:extLst>
              <a:ext uri="{FF2B5EF4-FFF2-40B4-BE49-F238E27FC236}">
                <a16:creationId xmlns:a16="http://schemas.microsoft.com/office/drawing/2014/main" id="{4DD1BEFD-FF53-4863-AF52-9ECFEC173A48}"/>
              </a:ext>
            </a:extLst>
          </p:cNvPr>
          <p:cNvPicPr>
            <a:picLocks noChangeAspect="1"/>
          </p:cNvPicPr>
          <p:nvPr/>
        </p:nvPicPr>
        <p:blipFill>
          <a:blip r:embed="rId4"/>
          <a:stretch>
            <a:fillRect/>
          </a:stretch>
        </p:blipFill>
        <p:spPr>
          <a:xfrm>
            <a:off x="1362708" y="1761892"/>
            <a:ext cx="5696745" cy="3334216"/>
          </a:xfrm>
          <a:prstGeom prst="rect">
            <a:avLst/>
          </a:prstGeom>
        </p:spPr>
      </p:pic>
    </p:spTree>
    <p:extLst>
      <p:ext uri="{BB962C8B-B14F-4D97-AF65-F5344CB8AC3E}">
        <p14:creationId xmlns:p14="http://schemas.microsoft.com/office/powerpoint/2010/main" val="50789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4698048-8160-46A8-BC00-345A1A8B649C}"/>
              </a:ext>
            </a:extLst>
          </p:cNvPr>
          <p:cNvSpPr>
            <a:spLocks noGrp="1"/>
          </p:cNvSpPr>
          <p:nvPr>
            <p:ph type="sldNum" sz="quarter" idx="10"/>
          </p:nvPr>
        </p:nvSpPr>
        <p:spPr/>
        <p:txBody>
          <a:bodyPr/>
          <a:lstStyle/>
          <a:p>
            <a:pPr>
              <a:defRPr/>
            </a:pPr>
            <a:fld id="{67001AD2-8E33-460C-B366-F9F101126BF9}" type="slidenum">
              <a:rPr lang="de-DE" altLang="de-DE" smtClean="0"/>
              <a:pPr>
                <a:defRPr/>
              </a:pPr>
              <a:t>52</a:t>
            </a:fld>
            <a:endParaRPr lang="de-DE" altLang="de-DE" dirty="0"/>
          </a:p>
        </p:txBody>
      </p:sp>
      <p:sp>
        <p:nvSpPr>
          <p:cNvPr id="3" name="Fußzeilenplatzhalter 2">
            <a:extLst>
              <a:ext uri="{FF2B5EF4-FFF2-40B4-BE49-F238E27FC236}">
                <a16:creationId xmlns:a16="http://schemas.microsoft.com/office/drawing/2014/main" id="{8DA53998-DADC-4B56-8062-693DFDACFAB4}"/>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sp>
        <p:nvSpPr>
          <p:cNvPr id="4" name="Inhaltsplatzhalter 3">
            <a:extLst>
              <a:ext uri="{FF2B5EF4-FFF2-40B4-BE49-F238E27FC236}">
                <a16:creationId xmlns:a16="http://schemas.microsoft.com/office/drawing/2014/main" id="{3B7BC2DA-DB35-478A-82C4-8143005B9CB3}"/>
              </a:ext>
            </a:extLst>
          </p:cNvPr>
          <p:cNvSpPr>
            <a:spLocks noGrp="1"/>
          </p:cNvSpPr>
          <p:nvPr>
            <p:ph idx="12"/>
          </p:nvPr>
        </p:nvSpPr>
        <p:spPr/>
        <p:txBody>
          <a:bodyPr/>
          <a:lstStyle/>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Digitale Editionen sollen weitere Forschung befördern, deshalb sollten alle Daten nachgenutzt werden können</a:t>
            </a: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Daten wie Digitalisat, Transkriptionen, TEI-Dokumente, Metadaten sollten heruntergeladen werden können (Technische Schnittstelle?)</a:t>
            </a:r>
          </a:p>
          <a:p>
            <a:pPr marL="285750" indent="-285750">
              <a:buFont typeface="Arial" panose="020B0604020202020204" pitchFamily="34" charset="0"/>
              <a:buChar char="•"/>
            </a:pPr>
            <a:r>
              <a:rPr lang="de-DE" sz="1800" b="0" i="0" dirty="0">
                <a:effectLst/>
                <a:latin typeface="Arial" panose="020B0604020202020204" pitchFamily="34" charset="0"/>
                <a:cs typeface="Arial" panose="020B0604020202020204" pitchFamily="34" charset="0"/>
              </a:rPr>
              <a:t>es sollte auch im Sinne einer guten wissenschaftlichen Nachnutzbarkeit ein Zitiervorschlag angegeben sein. </a:t>
            </a:r>
          </a:p>
          <a:p>
            <a:pPr algn="l"/>
            <a:endParaRPr lang="de-DE" b="0" i="0" dirty="0">
              <a:solidFill>
                <a:srgbClr val="172B4D"/>
              </a:solidFill>
              <a:effectLst/>
              <a:latin typeface="+mn-lt"/>
            </a:endParaRPr>
          </a:p>
          <a:p>
            <a:pPr marL="0" indent="0">
              <a:buNone/>
            </a:pPr>
            <a:endParaRPr lang="de-DE" dirty="0"/>
          </a:p>
        </p:txBody>
      </p:sp>
      <p:sp>
        <p:nvSpPr>
          <p:cNvPr id="5" name="Titel 4">
            <a:extLst>
              <a:ext uri="{FF2B5EF4-FFF2-40B4-BE49-F238E27FC236}">
                <a16:creationId xmlns:a16="http://schemas.microsoft.com/office/drawing/2014/main" id="{0DDB253F-16D0-4EC0-81D7-DA5763C522A8}"/>
              </a:ext>
            </a:extLst>
          </p:cNvPr>
          <p:cNvSpPr>
            <a:spLocks noGrp="1"/>
          </p:cNvSpPr>
          <p:nvPr>
            <p:ph type="title"/>
          </p:nvPr>
        </p:nvSpPr>
        <p:spPr/>
        <p:txBody>
          <a:bodyPr/>
          <a:lstStyle/>
          <a:p>
            <a:r>
              <a:rPr lang="de-DE" i="0" dirty="0">
                <a:effectLst/>
                <a:latin typeface="Arial" panose="020B0604020202020204" pitchFamily="34" charset="0"/>
                <a:cs typeface="Arial" panose="020B0604020202020204" pitchFamily="34" charset="0"/>
              </a:rPr>
              <a:t>Nachnutzung des Materials</a:t>
            </a:r>
            <a:br>
              <a:rPr lang="de-DE" b="1" i="0" dirty="0">
                <a:solidFill>
                  <a:srgbClr val="172B4D"/>
                </a:solidFill>
                <a:effectLst/>
                <a:latin typeface="-apple-system"/>
              </a:rPr>
            </a:br>
            <a:endParaRPr lang="de-DE" dirty="0"/>
          </a:p>
        </p:txBody>
      </p:sp>
    </p:spTree>
    <p:extLst>
      <p:ext uri="{BB962C8B-B14F-4D97-AF65-F5344CB8AC3E}">
        <p14:creationId xmlns:p14="http://schemas.microsoft.com/office/powerpoint/2010/main" val="1133567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D6CF587-753E-49CC-89F5-4D870A6678C3}"/>
              </a:ext>
            </a:extLst>
          </p:cNvPr>
          <p:cNvSpPr>
            <a:spLocks noGrp="1"/>
          </p:cNvSpPr>
          <p:nvPr>
            <p:ph type="sldNum" sz="quarter" idx="10"/>
          </p:nvPr>
        </p:nvSpPr>
        <p:spPr/>
        <p:txBody>
          <a:bodyPr/>
          <a:lstStyle/>
          <a:p>
            <a:pPr>
              <a:defRPr/>
            </a:pPr>
            <a:fld id="{67001AD2-8E33-460C-B366-F9F101126BF9}" type="slidenum">
              <a:rPr lang="de-DE" altLang="de-DE" smtClean="0"/>
              <a:pPr>
                <a:defRPr/>
              </a:pPr>
              <a:t>53</a:t>
            </a:fld>
            <a:endParaRPr lang="de-DE" altLang="de-DE" dirty="0"/>
          </a:p>
        </p:txBody>
      </p:sp>
      <p:sp>
        <p:nvSpPr>
          <p:cNvPr id="3" name="Fußzeilenplatzhalter 2">
            <a:extLst>
              <a:ext uri="{FF2B5EF4-FFF2-40B4-BE49-F238E27FC236}">
                <a16:creationId xmlns:a16="http://schemas.microsoft.com/office/drawing/2014/main" id="{E998C6FF-1F93-4504-A980-288776CACDB5}"/>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19673BA3-D209-46FE-943D-7B70E0E9869E}"/>
              </a:ext>
            </a:extLst>
          </p:cNvPr>
          <p:cNvPicPr>
            <a:picLocks noGrp="1" noChangeAspect="1"/>
          </p:cNvPicPr>
          <p:nvPr>
            <p:ph idx="12"/>
          </p:nvPr>
        </p:nvPicPr>
        <p:blipFill>
          <a:blip r:embed="rId2">
            <a:extLst>
              <a:ext uri="{28A0092B-C50C-407E-A947-70E740481C1C}">
                <a14:useLocalDpi xmlns:a14="http://schemas.microsoft.com/office/drawing/2010/main" val="0"/>
              </a:ext>
            </a:extLst>
          </a:blip>
          <a:stretch>
            <a:fillRect/>
          </a:stretch>
        </p:blipFill>
        <p:spPr>
          <a:xfrm>
            <a:off x="767408" y="1448780"/>
            <a:ext cx="10472557" cy="4977451"/>
          </a:xfrm>
        </p:spPr>
      </p:pic>
      <p:sp>
        <p:nvSpPr>
          <p:cNvPr id="5" name="Titel 4">
            <a:extLst>
              <a:ext uri="{FF2B5EF4-FFF2-40B4-BE49-F238E27FC236}">
                <a16:creationId xmlns:a16="http://schemas.microsoft.com/office/drawing/2014/main" id="{8CE60AE5-2F94-4E98-B19A-4DED2ACDD7DF}"/>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hlinkClick r:id="rId3"/>
              </a:rPr>
              <a:t>Download</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000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30D9184-8643-4B69-8C76-FD4D2E4CD931}"/>
              </a:ext>
            </a:extLst>
          </p:cNvPr>
          <p:cNvSpPr>
            <a:spLocks noGrp="1"/>
          </p:cNvSpPr>
          <p:nvPr>
            <p:ph type="sldNum" sz="quarter" idx="10"/>
          </p:nvPr>
        </p:nvSpPr>
        <p:spPr/>
        <p:txBody>
          <a:bodyPr/>
          <a:lstStyle/>
          <a:p>
            <a:pPr>
              <a:defRPr/>
            </a:pPr>
            <a:fld id="{67001AD2-8E33-460C-B366-F9F101126BF9}" type="slidenum">
              <a:rPr lang="de-DE" altLang="de-DE" smtClean="0"/>
              <a:pPr>
                <a:defRPr/>
              </a:pPr>
              <a:t>54</a:t>
            </a:fld>
            <a:endParaRPr lang="de-DE" altLang="de-DE" dirty="0"/>
          </a:p>
        </p:txBody>
      </p:sp>
      <p:sp>
        <p:nvSpPr>
          <p:cNvPr id="3" name="Fußzeilenplatzhalter 2">
            <a:extLst>
              <a:ext uri="{FF2B5EF4-FFF2-40B4-BE49-F238E27FC236}">
                <a16:creationId xmlns:a16="http://schemas.microsoft.com/office/drawing/2014/main" id="{9C1337EC-010A-4211-B740-D8AA9744E8AD}"/>
              </a:ext>
            </a:extLst>
          </p:cNvPr>
          <p:cNvSpPr>
            <a:spLocks noGrp="1"/>
          </p:cNvSpPr>
          <p:nvPr>
            <p:ph type="ftr" sz="quarter" idx="11"/>
          </p:nvPr>
        </p:nvSpPr>
        <p:spPr>
          <a:xfrm>
            <a:off x="1941884" y="13266738"/>
            <a:ext cx="20115212" cy="377825"/>
          </a:xfrm>
          <a:prstGeom prst="rect">
            <a:avLst/>
          </a:prstGeom>
        </p:spPr>
        <p:txBody>
          <a:bodyPr/>
          <a:lstStyle>
            <a:defPPr>
              <a:defRPr lang="de-DE"/>
            </a:defPPr>
            <a:lvl1pPr algn="l" rtl="0" eaLnBrk="0" fontAlgn="base" hangingPunct="0">
              <a:spcBef>
                <a:spcPct val="0"/>
              </a:spcBef>
              <a:spcAft>
                <a:spcPct val="0"/>
              </a:spcAft>
              <a:defRPr sz="1800" kern="1200" dirty="0">
                <a:solidFill>
                  <a:schemeClr val="tx2"/>
                </a:solidFill>
                <a:latin typeface="Arial Narrow" panose="020B0606020202030204" pitchFamily="34" charset="0"/>
                <a:ea typeface="Georgia" panose="02040502050405020303" pitchFamily="18" charset="0"/>
                <a:cs typeface="Georgia" panose="02040502050405020303" pitchFamily="18" charset="0"/>
                <a:sym typeface="Georgia" panose="02040502050405020303" pitchFamily="18" charset="0"/>
              </a:defRPr>
            </a:lvl1pPr>
            <a:lvl2pPr marL="4572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marL="9144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marL="13716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marL="1828800" algn="l" rtl="0" eaLnBrk="0" fontAlgn="base" hangingPunct="0">
              <a:spcBef>
                <a:spcPct val="0"/>
              </a:spcBef>
              <a:spcAft>
                <a:spcPct val="0"/>
              </a:spcAft>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22860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27432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32004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3657600" algn="l" defTabSz="914400" rtl="0" eaLnBrk="1" latinLnBrk="0" hangingPunct="1">
              <a:defRPr sz="2800" kern="12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a:defRPr/>
            </a:pPr>
            <a:endParaRPr lang="de-DE" dirty="0"/>
          </a:p>
        </p:txBody>
      </p:sp>
      <p:pic>
        <p:nvPicPr>
          <p:cNvPr id="7" name="Inhaltsplatzhalter 6">
            <a:extLst>
              <a:ext uri="{FF2B5EF4-FFF2-40B4-BE49-F238E27FC236}">
                <a16:creationId xmlns:a16="http://schemas.microsoft.com/office/drawing/2014/main" id="{12284A81-C93C-4096-9EBE-99F507B2E0B1}"/>
              </a:ext>
            </a:extLst>
          </p:cNvPr>
          <p:cNvPicPr>
            <a:picLocks noGrp="1" noChangeAspect="1"/>
          </p:cNvPicPr>
          <p:nvPr>
            <p:ph idx="12"/>
          </p:nvPr>
        </p:nvPicPr>
        <p:blipFill>
          <a:blip r:embed="rId3">
            <a:extLst>
              <a:ext uri="{28A0092B-C50C-407E-A947-70E740481C1C}">
                <a14:useLocalDpi xmlns:a14="http://schemas.microsoft.com/office/drawing/2010/main" val="0"/>
              </a:ext>
            </a:extLst>
          </a:blip>
          <a:stretch>
            <a:fillRect/>
          </a:stretch>
        </p:blipFill>
        <p:spPr>
          <a:xfrm>
            <a:off x="418791" y="1269415"/>
            <a:ext cx="11776770" cy="4895889"/>
          </a:xfrm>
        </p:spPr>
      </p:pic>
      <p:sp>
        <p:nvSpPr>
          <p:cNvPr id="5" name="Titel 4">
            <a:extLst>
              <a:ext uri="{FF2B5EF4-FFF2-40B4-BE49-F238E27FC236}">
                <a16:creationId xmlns:a16="http://schemas.microsoft.com/office/drawing/2014/main" id="{65A69164-09A8-4023-8A31-5673A6270DC5}"/>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hlinkClick r:id="rId4"/>
              </a:rPr>
              <a:t>Zitiervorschlag</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114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4000" dirty="0">
                <a:latin typeface="Arial" panose="020B0604020202020204" pitchFamily="34" charset="0"/>
                <a:cs typeface="Arial" panose="020B0604020202020204" pitchFamily="34" charset="0"/>
              </a:rPr>
              <a:t>Digitale Editionen aus Sicht der Produktion</a:t>
            </a:r>
          </a:p>
        </p:txBody>
      </p:sp>
      <p:sp>
        <p:nvSpPr>
          <p:cNvPr id="5" name="Fußzeilenplatzhalter 4"/>
          <p:cNvSpPr>
            <a:spLocks noGrp="1"/>
          </p:cNvSpPr>
          <p:nvPr>
            <p:ph type="ftr" sz="quarter" idx="13"/>
          </p:nvPr>
        </p:nvSpPr>
        <p:spPr/>
        <p:txBody>
          <a:bodyPr/>
          <a:lstStyle/>
          <a:p>
            <a:pPr>
              <a:defRPr/>
            </a:pPr>
            <a:endParaRPr lang="de-DE"/>
          </a:p>
        </p:txBody>
      </p:sp>
    </p:spTree>
    <p:extLst>
      <p:ext uri="{BB962C8B-B14F-4D97-AF65-F5344CB8AC3E}">
        <p14:creationId xmlns:p14="http://schemas.microsoft.com/office/powerpoint/2010/main" val="2890128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60735-CC7D-48A4-B7DE-53DCC9FC9E39}"/>
              </a:ext>
            </a:extLst>
          </p:cNvPr>
          <p:cNvSpPr>
            <a:spLocks noGrp="1"/>
          </p:cNvSpPr>
          <p:nvPr>
            <p:ph type="title"/>
          </p:nvPr>
        </p:nvSpPr>
        <p:spPr>
          <a:xfrm>
            <a:off x="1343471" y="116632"/>
            <a:ext cx="8304923" cy="648072"/>
          </a:xfrm>
        </p:spPr>
        <p:txBody>
          <a:bodyPr/>
          <a:lstStyle/>
          <a:p>
            <a:r>
              <a:rPr lang="de-DE" dirty="0">
                <a:solidFill>
                  <a:schemeClr val="tx1"/>
                </a:solidFill>
                <a:latin typeface="Arial" panose="020B0604020202020204" pitchFamily="34" charset="0"/>
                <a:cs typeface="Arial" panose="020B0604020202020204" pitchFamily="34" charset="0"/>
              </a:rPr>
              <a:t>Inhaltsverzeichnis</a:t>
            </a:r>
          </a:p>
        </p:txBody>
      </p:sp>
      <p:sp>
        <p:nvSpPr>
          <p:cNvPr id="3" name="Inhaltsplatzhalter 2">
            <a:extLst>
              <a:ext uri="{FF2B5EF4-FFF2-40B4-BE49-F238E27FC236}">
                <a16:creationId xmlns:a16="http://schemas.microsoft.com/office/drawing/2014/main" id="{4D769C5E-A890-407B-92F6-70605F325AFA}"/>
              </a:ext>
            </a:extLst>
          </p:cNvPr>
          <p:cNvSpPr>
            <a:spLocks noGrp="1"/>
          </p:cNvSpPr>
          <p:nvPr>
            <p:ph idx="1"/>
          </p:nvPr>
        </p:nvSpPr>
        <p:spPr/>
        <p:txBody>
          <a:bodyPr/>
          <a:lstStyle/>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endParaRPr lang="de-DE" dirty="0"/>
          </a:p>
          <a:p>
            <a:pPr>
              <a:buFont typeface="Arial" panose="020B0604020202020204" pitchFamily="34" charset="0"/>
              <a:buChar char="•"/>
            </a:pPr>
            <a:r>
              <a:rPr lang="de-DE" dirty="0">
                <a:latin typeface="Arial" panose="020B0604020202020204" pitchFamily="34" charset="0"/>
                <a:cs typeface="Arial" panose="020B0604020202020204" pitchFamily="34" charset="0"/>
              </a:rPr>
              <a:t>Schritte der Erstellung einer Digitalen Edition</a:t>
            </a:r>
          </a:p>
          <a:p>
            <a:pPr>
              <a:buFont typeface="Arial" panose="020B0604020202020204" pitchFamily="34" charset="0"/>
              <a:buChar char="•"/>
            </a:pPr>
            <a:r>
              <a:rPr lang="de-DE" dirty="0">
                <a:latin typeface="Arial" panose="020B0604020202020204" pitchFamily="34" charset="0"/>
                <a:cs typeface="Arial" panose="020B0604020202020204" pitchFamily="34" charset="0"/>
              </a:rPr>
              <a:t>Werkzeuge zur Erstellung einer Digitalen Edition</a:t>
            </a:r>
          </a:p>
          <a:p>
            <a:pPr>
              <a:buFont typeface="Arial" panose="020B0604020202020204" pitchFamily="34" charset="0"/>
              <a:buChar char="•"/>
            </a:pPr>
            <a:r>
              <a:rPr lang="de-DE" dirty="0">
                <a:latin typeface="Arial" panose="020B0604020202020204" pitchFamily="34" charset="0"/>
                <a:cs typeface="Arial" panose="020B0604020202020204" pitchFamily="34" charset="0"/>
              </a:rPr>
              <a:t>Abteilungen, Einrichtungen, Kooperationspartner</a:t>
            </a:r>
          </a:p>
          <a:p>
            <a:endParaRPr lang="de-DE" dirty="0">
              <a:solidFill>
                <a:srgbClr val="FF0000"/>
              </a:solidFill>
              <a:latin typeface="Arial" panose="020B0604020202020204" pitchFamily="34" charset="0"/>
              <a:cs typeface="Arial" panose="020B0604020202020204" pitchFamily="34" charset="0"/>
            </a:endParaRPr>
          </a:p>
          <a:p>
            <a:endParaRPr lang="de-DE" dirty="0"/>
          </a:p>
        </p:txBody>
      </p:sp>
      <p:sp>
        <p:nvSpPr>
          <p:cNvPr id="4" name="Fußzeilenplatzhalter 3">
            <a:extLst>
              <a:ext uri="{FF2B5EF4-FFF2-40B4-BE49-F238E27FC236}">
                <a16:creationId xmlns:a16="http://schemas.microsoft.com/office/drawing/2014/main" id="{47A44E66-A3CB-48D3-8A90-87DD190C0D69}"/>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2394529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640F1-6CD4-4B66-BF11-62C7702955FE}"/>
              </a:ext>
            </a:extLst>
          </p:cNvPr>
          <p:cNvSpPr>
            <a:spLocks noGrp="1"/>
          </p:cNvSpPr>
          <p:nvPr>
            <p:ph type="title"/>
          </p:nvPr>
        </p:nvSpPr>
        <p:spPr>
          <a:xfrm>
            <a:off x="1199457" y="116632"/>
            <a:ext cx="8448938" cy="648072"/>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E8AD39AA-71D3-4047-A6CC-F3B9352ED13D}"/>
              </a:ext>
            </a:extLst>
          </p:cNvPr>
          <p:cNvSpPr>
            <a:spLocks noGrp="1"/>
          </p:cNvSpPr>
          <p:nvPr>
            <p:ph idx="1"/>
          </p:nvPr>
        </p:nvSpPr>
        <p:spPr/>
        <p:txBody>
          <a:bodyPr/>
          <a:lstStyle/>
          <a:p>
            <a:pPr>
              <a:buAutoNum type="arabicPeriod"/>
            </a:pPr>
            <a:r>
              <a:rPr lang="de-DE" dirty="0">
                <a:latin typeface="Arial" panose="020B0604020202020204" pitchFamily="34" charset="0"/>
                <a:cs typeface="Arial" panose="020B0604020202020204" pitchFamily="34" charset="0"/>
              </a:rPr>
              <a:t> Definition und Planung</a:t>
            </a:r>
          </a:p>
          <a:p>
            <a:pPr>
              <a:buAutoNum type="arabicPeriod"/>
            </a:pPr>
            <a:r>
              <a:rPr lang="de-DE" dirty="0">
                <a:latin typeface="Arial" panose="020B0604020202020204" pitchFamily="34" charset="0"/>
                <a:cs typeface="Arial" panose="020B0604020202020204" pitchFamily="34" charset="0"/>
              </a:rPr>
              <a:t> Transkription und Annotation</a:t>
            </a:r>
          </a:p>
          <a:p>
            <a:pPr>
              <a:buAutoNum type="arabicPeriod"/>
            </a:pPr>
            <a:r>
              <a:rPr lang="de-DE" dirty="0">
                <a:latin typeface="Arial" panose="020B0604020202020204" pitchFamily="34" charset="0"/>
                <a:cs typeface="Arial" panose="020B0604020202020204" pitchFamily="34" charset="0"/>
              </a:rPr>
              <a:t> Digitalisierung von Bildern</a:t>
            </a:r>
          </a:p>
          <a:p>
            <a:pPr>
              <a:buAutoNum type="arabicPeriod"/>
            </a:pPr>
            <a:r>
              <a:rPr lang="de-DE" dirty="0">
                <a:latin typeface="Arial" panose="020B0604020202020204" pitchFamily="34" charset="0"/>
                <a:cs typeface="Arial" panose="020B0604020202020204" pitchFamily="34" charset="0"/>
              </a:rPr>
              <a:t> Metadaten und Struktur</a:t>
            </a:r>
          </a:p>
          <a:p>
            <a:pPr>
              <a:buAutoNum type="arabicPeriod"/>
            </a:pPr>
            <a:r>
              <a:rPr lang="de-DE" dirty="0">
                <a:latin typeface="Arial" panose="020B0604020202020204" pitchFamily="34" charset="0"/>
                <a:cs typeface="Arial" panose="020B0604020202020204" pitchFamily="34" charset="0"/>
              </a:rPr>
              <a:t> Digitale Plattform wählen</a:t>
            </a:r>
          </a:p>
          <a:p>
            <a:pPr>
              <a:buAutoNum type="arabicPeriod"/>
            </a:pPr>
            <a:r>
              <a:rPr lang="de-DE" dirty="0">
                <a:latin typeface="Arial" panose="020B0604020202020204" pitchFamily="34" charset="0"/>
                <a:cs typeface="Arial" panose="020B0604020202020204" pitchFamily="34" charset="0"/>
              </a:rPr>
              <a:t> TEI-Kodierung</a:t>
            </a:r>
          </a:p>
          <a:p>
            <a:pPr>
              <a:buAutoNum type="arabicPeriod"/>
            </a:pPr>
            <a:r>
              <a:rPr lang="de-DE" dirty="0">
                <a:latin typeface="Arial" panose="020B0604020202020204" pitchFamily="34" charset="0"/>
                <a:cs typeface="Arial" panose="020B0604020202020204" pitchFamily="34" charset="0"/>
              </a:rPr>
              <a:t> Design und Benutzerfreundlichkeit</a:t>
            </a:r>
          </a:p>
          <a:p>
            <a:pPr>
              <a:buAutoNum type="arabicPeriod"/>
            </a:pPr>
            <a:r>
              <a:rPr lang="de-DE" dirty="0">
                <a:latin typeface="Arial" panose="020B0604020202020204" pitchFamily="34" charset="0"/>
                <a:cs typeface="Arial" panose="020B0604020202020204" pitchFamily="34" charset="0"/>
              </a:rPr>
              <a:t> Veröffentlichung und Zugänglichkeit</a:t>
            </a:r>
          </a:p>
          <a:p>
            <a:pPr>
              <a:buAutoNum type="arabicPeriod"/>
            </a:pPr>
            <a:r>
              <a:rPr lang="de-DE" dirty="0">
                <a:latin typeface="Arial" panose="020B0604020202020204" pitchFamily="34" charset="0"/>
                <a:cs typeface="Arial" panose="020B0604020202020204" pitchFamily="34" charset="0"/>
              </a:rPr>
              <a:t> Langfristige Datenpflege</a:t>
            </a:r>
          </a:p>
          <a:p>
            <a:pPr>
              <a:buAutoNum type="arabicPeriod"/>
            </a:pPr>
            <a:endParaRPr lang="de-DE" dirty="0"/>
          </a:p>
        </p:txBody>
      </p:sp>
      <p:sp>
        <p:nvSpPr>
          <p:cNvPr id="4" name="Fußzeilenplatzhalter 3">
            <a:extLst>
              <a:ext uri="{FF2B5EF4-FFF2-40B4-BE49-F238E27FC236}">
                <a16:creationId xmlns:a16="http://schemas.microsoft.com/office/drawing/2014/main" id="{248717D1-CAD5-4049-8C39-BC10557BF9BF}"/>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1490753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B34175-8326-4822-B937-5D9A5D553277}"/>
              </a:ext>
            </a:extLst>
          </p:cNvPr>
          <p:cNvSpPr>
            <a:spLocks noGrp="1"/>
          </p:cNvSpPr>
          <p:nvPr>
            <p:ph type="title"/>
          </p:nvPr>
        </p:nvSpPr>
        <p:spPr>
          <a:xfrm>
            <a:off x="1271463" y="116632"/>
            <a:ext cx="8376931" cy="648072"/>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A68EE17B-F107-4A61-A090-7F34B5A1E9F8}"/>
              </a:ext>
            </a:extLst>
          </p:cNvPr>
          <p:cNvSpPr>
            <a:spLocks noGrp="1"/>
          </p:cNvSpPr>
          <p:nvPr>
            <p:ph idx="1"/>
          </p:nvPr>
        </p:nvSpPr>
        <p:spPr/>
        <p:txBody>
          <a:bodyPr/>
          <a:lstStyle/>
          <a:p>
            <a:pPr>
              <a:buAutoNum type="arabicPeriod"/>
            </a:pPr>
            <a:r>
              <a:rPr lang="de-DE" b="1" dirty="0">
                <a:latin typeface="Arial" panose="020B0604020202020204" pitchFamily="34" charset="0"/>
                <a:cs typeface="Arial" panose="020B0604020202020204" pitchFamily="34" charset="0"/>
              </a:rPr>
              <a:t> Definition und Planung:</a:t>
            </a:r>
          </a:p>
          <a:p>
            <a:pPr marL="285750" indent="-285750">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Definieren des Umfangs</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Festlegung ob </a:t>
            </a:r>
            <a:r>
              <a:rPr lang="de-DE" b="1" dirty="0">
                <a:latin typeface="Arial" panose="020B0604020202020204" pitchFamily="34" charset="0"/>
                <a:cs typeface="Arial" panose="020B0604020202020204" pitchFamily="34" charset="0"/>
              </a:rPr>
              <a:t>vollständige Transkription</a:t>
            </a:r>
            <a:r>
              <a:rPr lang="de-DE" dirty="0">
                <a:latin typeface="Arial" panose="020B0604020202020204" pitchFamily="34" charset="0"/>
                <a:cs typeface="Arial" panose="020B0604020202020204" pitchFamily="34" charset="0"/>
              </a:rPr>
              <a:t> der Quellen oder eine </a:t>
            </a:r>
            <a:r>
              <a:rPr lang="de-DE" b="1" dirty="0">
                <a:latin typeface="Arial" panose="020B0604020202020204" pitchFamily="34" charset="0"/>
                <a:cs typeface="Arial" panose="020B0604020202020204" pitchFamily="34" charset="0"/>
              </a:rPr>
              <a:t>diplomatische Edition</a:t>
            </a:r>
            <a:r>
              <a:rPr lang="de-DE" dirty="0">
                <a:latin typeface="Arial" panose="020B0604020202020204" pitchFamily="34" charset="0"/>
                <a:cs typeface="Arial" panose="020B0604020202020204" pitchFamily="34" charset="0"/>
              </a:rPr>
              <a:t> (originalgetreue Wiedergabe)</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Auswahl der Quellen (historische Dokumente wie Briefe, Tagebücher etc.)</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Zusammentragen des Quellenkorpus</a:t>
            </a:r>
          </a:p>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Wichtige Fragen klären</a:t>
            </a:r>
          </a:p>
          <a:p>
            <a:endParaRPr lang="de-DE" b="1" dirty="0"/>
          </a:p>
          <a:p>
            <a:endParaRPr lang="de-DE" dirty="0"/>
          </a:p>
        </p:txBody>
      </p:sp>
      <p:sp>
        <p:nvSpPr>
          <p:cNvPr id="4" name="Fußzeilenplatzhalter 3">
            <a:extLst>
              <a:ext uri="{FF2B5EF4-FFF2-40B4-BE49-F238E27FC236}">
                <a16:creationId xmlns:a16="http://schemas.microsoft.com/office/drawing/2014/main" id="{F6A4322A-698C-4E65-85CD-3305D49B34B9}"/>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1226739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D9D0A9-FD7E-4974-BF71-1B54D67B6B4F}"/>
              </a:ext>
            </a:extLst>
          </p:cNvPr>
          <p:cNvSpPr>
            <a:spLocks noGrp="1"/>
          </p:cNvSpPr>
          <p:nvPr>
            <p:ph type="title"/>
          </p:nvPr>
        </p:nvSpPr>
        <p:spPr>
          <a:xfrm>
            <a:off x="1271463" y="116632"/>
            <a:ext cx="8376931" cy="648072"/>
          </a:xfrm>
        </p:spPr>
        <p:txBody>
          <a:bodyPr/>
          <a:lstStyle/>
          <a:p>
            <a:r>
              <a:rPr lang="de-DE" dirty="0">
                <a:solidFill>
                  <a:schemeClr val="tx1"/>
                </a:solidFill>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78EC3FDC-243B-48AF-92EF-4FDA2641DB15}"/>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2. Transkription, Normalisierung und Annotation</a:t>
            </a:r>
          </a:p>
          <a:p>
            <a:endParaRPr lang="de-DE" b="1"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Ausgewählte Texte in digitale Form bringen </a:t>
            </a:r>
          </a:p>
          <a:p>
            <a:pPr>
              <a:buFont typeface="Arial" panose="020B0604020202020204" pitchFamily="34" charset="0"/>
              <a:buChar char="•"/>
            </a:pPr>
            <a:r>
              <a:rPr lang="de-DE" dirty="0">
                <a:latin typeface="Arial" panose="020B0604020202020204" pitchFamily="34" charset="0"/>
                <a:cs typeface="Arial" panose="020B0604020202020204" pitchFamily="34" charset="0"/>
              </a:rPr>
              <a:t>Mit Textverarbeitungsprogrammen oder speziellen Tools für Transkription</a:t>
            </a:r>
          </a:p>
          <a:p>
            <a:pPr>
              <a:buFont typeface="Arial" panose="020B0604020202020204" pitchFamily="34" charset="0"/>
              <a:buChar char="•"/>
            </a:pPr>
            <a:r>
              <a:rPr lang="de-DE" dirty="0">
                <a:latin typeface="Arial" panose="020B0604020202020204" pitchFamily="34" charset="0"/>
                <a:cs typeface="Arial" panose="020B0604020202020204" pitchFamily="34" charset="0"/>
              </a:rPr>
              <a:t>Textbearbeitung des transkribierten Texts zur Korrektur von Rechtschreibfehlern und Sicherstellung einer konsistenten Form</a:t>
            </a:r>
          </a:p>
          <a:p>
            <a:pPr>
              <a:buFont typeface="Arial" panose="020B0604020202020204" pitchFamily="34" charset="0"/>
              <a:buChar char="•"/>
            </a:pPr>
            <a:r>
              <a:rPr lang="de-DE" dirty="0">
                <a:latin typeface="Arial" panose="020B0604020202020204" pitchFamily="34" charset="0"/>
                <a:cs typeface="Arial" panose="020B0604020202020204" pitchFamily="34" charset="0"/>
              </a:rPr>
              <a:t>Normalisierung des Textes durch Auflösung von Abkürzungen und Aktualisierungen von Schreibweisen Hinzufügen von </a:t>
            </a:r>
            <a:r>
              <a:rPr lang="de-DE" b="1" dirty="0">
                <a:latin typeface="Arial" panose="020B0604020202020204" pitchFamily="34" charset="0"/>
                <a:cs typeface="Arial" panose="020B0604020202020204" pitchFamily="34" charset="0"/>
              </a:rPr>
              <a:t>Annotationen</a:t>
            </a:r>
            <a:r>
              <a:rPr lang="de-DE" dirty="0">
                <a:latin typeface="Arial" panose="020B0604020202020204" pitchFamily="34" charset="0"/>
                <a:cs typeface="Arial" panose="020B0604020202020204" pitchFamily="34" charset="0"/>
              </a:rPr>
              <a:t> hinzu, um wichtige Begriffe zu erklären, historischen Kontext zu bieten und auf verwandte Texte zu verweisen</a:t>
            </a:r>
          </a:p>
          <a:p>
            <a:r>
              <a:rPr lang="de-DE" dirty="0"/>
              <a:t> </a:t>
            </a:r>
          </a:p>
          <a:p>
            <a:pPr>
              <a:buFont typeface="Arial" panose="020B0604020202020204" pitchFamily="34" charset="0"/>
              <a:buChar char="•"/>
            </a:pPr>
            <a:endParaRPr lang="de-DE" dirty="0"/>
          </a:p>
          <a:p>
            <a:pPr>
              <a:buFont typeface="Arial" panose="020B0604020202020204" pitchFamily="34" charset="0"/>
              <a:buChar char="•"/>
            </a:pPr>
            <a:endParaRPr lang="de-DE" dirty="0"/>
          </a:p>
          <a:p>
            <a:endParaRPr lang="de-DE" dirty="0"/>
          </a:p>
        </p:txBody>
      </p:sp>
      <p:sp>
        <p:nvSpPr>
          <p:cNvPr id="4" name="Fußzeilenplatzhalter 3">
            <a:extLst>
              <a:ext uri="{FF2B5EF4-FFF2-40B4-BE49-F238E27FC236}">
                <a16:creationId xmlns:a16="http://schemas.microsoft.com/office/drawing/2014/main" id="{8EAF5F1F-94F4-40F7-9B88-B376DB7AFFFE}"/>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286724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FAD6C66-0452-4105-A581-8366A2D5075E}"/>
              </a:ext>
            </a:extLst>
          </p:cNvPr>
          <p:cNvSpPr>
            <a:spLocks noGrp="1"/>
          </p:cNvSpPr>
          <p:nvPr>
            <p:ph type="sldNum" sz="quarter" idx="10"/>
          </p:nvPr>
        </p:nvSpPr>
        <p:spPr/>
        <p:txBody>
          <a:bodyPr/>
          <a:lstStyle/>
          <a:p>
            <a:pPr>
              <a:defRPr/>
            </a:pPr>
            <a:fld id="{8ABCFAEF-18FE-4467-835D-533D5CCB0C34}" type="slidenum">
              <a:rPr lang="de-DE" altLang="de-DE" smtClean="0"/>
              <a:pPr>
                <a:defRPr/>
              </a:pPr>
              <a:t>6</a:t>
            </a:fld>
            <a:endParaRPr lang="de-DE" altLang="de-DE" dirty="0"/>
          </a:p>
        </p:txBody>
      </p:sp>
      <p:sp>
        <p:nvSpPr>
          <p:cNvPr id="3" name="Titel 2">
            <a:extLst>
              <a:ext uri="{FF2B5EF4-FFF2-40B4-BE49-F238E27FC236}">
                <a16:creationId xmlns:a16="http://schemas.microsoft.com/office/drawing/2014/main" id="{4D93D358-B534-4A58-BEC0-FA95A5945EC9}"/>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Trakl: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Verzeichnis der Abkürzungen / Die Siglen der Textzeugen</a:t>
            </a:r>
          </a:p>
        </p:txBody>
      </p:sp>
      <p:sp>
        <p:nvSpPr>
          <p:cNvPr id="4" name="Fußzeilenplatzhalter 3">
            <a:extLst>
              <a:ext uri="{FF2B5EF4-FFF2-40B4-BE49-F238E27FC236}">
                <a16:creationId xmlns:a16="http://schemas.microsoft.com/office/drawing/2014/main" id="{5746EA1E-8F35-40CA-9508-3D832367B7EC}"/>
              </a:ext>
            </a:extLst>
          </p:cNvPr>
          <p:cNvSpPr>
            <a:spLocks noGrp="1"/>
          </p:cNvSpPr>
          <p:nvPr>
            <p:ph type="ftr" sz="quarter" idx="3"/>
          </p:nvPr>
        </p:nvSpPr>
        <p:spPr/>
        <p:txBody>
          <a:bodyPr/>
          <a:lstStyle/>
          <a:p>
            <a:pPr>
              <a:defRPr/>
            </a:pPr>
            <a:r>
              <a:rPr lang="de-DE" dirty="0"/>
              <a:t>Trakl, Georg: Dichtungen und Briefe. Historisch-kritische Ausgabe, </a:t>
            </a:r>
            <a:r>
              <a:rPr lang="de-DE" dirty="0" err="1"/>
              <a:t>hg</a:t>
            </a:r>
            <a:r>
              <a:rPr lang="de-DE" dirty="0"/>
              <a:t>. von Walter </a:t>
            </a:r>
            <a:r>
              <a:rPr lang="de-DE" dirty="0" err="1"/>
              <a:t>Killy</a:t>
            </a:r>
            <a:r>
              <a:rPr lang="de-DE" dirty="0"/>
              <a:t>, Müller 1969, Bd. 2, S. 29ff.</a:t>
            </a:r>
          </a:p>
        </p:txBody>
      </p:sp>
      <p:pic>
        <p:nvPicPr>
          <p:cNvPr id="8" name="Inhaltsplatzhalter 7">
            <a:extLst>
              <a:ext uri="{FF2B5EF4-FFF2-40B4-BE49-F238E27FC236}">
                <a16:creationId xmlns:a16="http://schemas.microsoft.com/office/drawing/2014/main" id="{DA574B90-F231-44D7-AD7E-0D0D21D66AAF}"/>
              </a:ext>
            </a:extLst>
          </p:cNvPr>
          <p:cNvPicPr>
            <a:picLocks noGrp="1" noChangeAspect="1"/>
          </p:cNvPicPr>
          <p:nvPr>
            <p:ph idx="13"/>
          </p:nvPr>
        </p:nvPicPr>
        <p:blipFill rotWithShape="1">
          <a:blip r:embed="rId3"/>
          <a:srcRect l="8550" r="7910"/>
          <a:stretch/>
        </p:blipFill>
        <p:spPr>
          <a:xfrm>
            <a:off x="4401594" y="1165442"/>
            <a:ext cx="3398772" cy="5319218"/>
          </a:xfrm>
          <a:prstGeom prst="rect">
            <a:avLst/>
          </a:prstGeom>
        </p:spPr>
      </p:pic>
      <p:pic>
        <p:nvPicPr>
          <p:cNvPr id="10" name="Grafik 9">
            <a:extLst>
              <a:ext uri="{FF2B5EF4-FFF2-40B4-BE49-F238E27FC236}">
                <a16:creationId xmlns:a16="http://schemas.microsoft.com/office/drawing/2014/main" id="{7803F902-BE65-4882-B455-F5558A21C1F8}"/>
              </a:ext>
            </a:extLst>
          </p:cNvPr>
          <p:cNvPicPr>
            <a:picLocks noChangeAspect="1"/>
          </p:cNvPicPr>
          <p:nvPr/>
        </p:nvPicPr>
        <p:blipFill>
          <a:blip r:embed="rId4"/>
          <a:stretch>
            <a:fillRect/>
          </a:stretch>
        </p:blipFill>
        <p:spPr>
          <a:xfrm>
            <a:off x="7800366" y="1165442"/>
            <a:ext cx="3746634" cy="5319218"/>
          </a:xfrm>
          <a:prstGeom prst="rect">
            <a:avLst/>
          </a:prstGeom>
        </p:spPr>
      </p:pic>
      <p:pic>
        <p:nvPicPr>
          <p:cNvPr id="11" name="Grafik 10">
            <a:extLst>
              <a:ext uri="{FF2B5EF4-FFF2-40B4-BE49-F238E27FC236}">
                <a16:creationId xmlns:a16="http://schemas.microsoft.com/office/drawing/2014/main" id="{0A3E9817-200D-425F-B6BD-3F6EEF407EA4}"/>
              </a:ext>
            </a:extLst>
          </p:cNvPr>
          <p:cNvPicPr>
            <a:picLocks noChangeAspect="1"/>
          </p:cNvPicPr>
          <p:nvPr/>
        </p:nvPicPr>
        <p:blipFill rotWithShape="1">
          <a:blip r:embed="rId5"/>
          <a:srcRect l="6673" t="1826" r="10438" b="2891"/>
          <a:stretch/>
        </p:blipFill>
        <p:spPr>
          <a:xfrm>
            <a:off x="873202" y="1470829"/>
            <a:ext cx="3528392" cy="5088187"/>
          </a:xfrm>
          <a:prstGeom prst="rect">
            <a:avLst/>
          </a:prstGeom>
        </p:spPr>
      </p:pic>
    </p:spTree>
    <p:extLst>
      <p:ext uri="{BB962C8B-B14F-4D97-AF65-F5344CB8AC3E}">
        <p14:creationId xmlns:p14="http://schemas.microsoft.com/office/powerpoint/2010/main" val="22238576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7671E-3809-40BA-85CA-1B4D7AD4BC75}"/>
              </a:ext>
            </a:extLst>
          </p:cNvPr>
          <p:cNvSpPr>
            <a:spLocks noGrp="1"/>
          </p:cNvSpPr>
          <p:nvPr>
            <p:ph type="title"/>
          </p:nvPr>
        </p:nvSpPr>
        <p:spPr>
          <a:xfrm>
            <a:off x="1271463" y="116632"/>
            <a:ext cx="8376931" cy="720080"/>
          </a:xfrm>
        </p:spPr>
        <p:txBody>
          <a:bodyPr/>
          <a:lstStyle/>
          <a:p>
            <a:r>
              <a:rPr lang="de-DE" dirty="0">
                <a:solidFill>
                  <a:schemeClr val="tx1"/>
                </a:solidFill>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52843D2E-E37A-4FA6-B0CA-71690C6BE0AC}"/>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3. Digitalisierung von Bildern</a:t>
            </a:r>
          </a:p>
          <a:p>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Wenn die Quellen Bilder enthalten, Digitalisierung per Scanner oder Kamera</a:t>
            </a:r>
          </a:p>
          <a:p>
            <a:pPr>
              <a:buFont typeface="Arial" panose="020B0604020202020204" pitchFamily="34" charset="0"/>
              <a:buChar char="•"/>
            </a:pPr>
            <a:r>
              <a:rPr lang="de-DE" dirty="0">
                <a:latin typeface="Arial" panose="020B0604020202020204" pitchFamily="34" charset="0"/>
                <a:cs typeface="Arial" panose="020B0604020202020204" pitchFamily="34" charset="0"/>
              </a:rPr>
              <a:t>Bilder der Edition hinzufügen und ggf. mit Bildbearbeitungsprogrammen optimieren</a:t>
            </a:r>
          </a:p>
          <a:p>
            <a:endParaRPr lang="de-DE" dirty="0"/>
          </a:p>
        </p:txBody>
      </p:sp>
      <p:sp>
        <p:nvSpPr>
          <p:cNvPr id="4" name="Fußzeilenplatzhalter 3">
            <a:extLst>
              <a:ext uri="{FF2B5EF4-FFF2-40B4-BE49-F238E27FC236}">
                <a16:creationId xmlns:a16="http://schemas.microsoft.com/office/drawing/2014/main" id="{2C0DA562-D80A-4841-9AC0-A33CEEEE35D6}"/>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3870733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36B53-A2BE-44B9-825D-215651372C9E}"/>
              </a:ext>
            </a:extLst>
          </p:cNvPr>
          <p:cNvSpPr>
            <a:spLocks noGrp="1"/>
          </p:cNvSpPr>
          <p:nvPr>
            <p:ph type="title"/>
          </p:nvPr>
        </p:nvSpPr>
        <p:spPr>
          <a:xfrm>
            <a:off x="1271463" y="116632"/>
            <a:ext cx="8376931" cy="720080"/>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89B30FDE-1668-44B7-9E7C-A570DA304A80}"/>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4. Metadaten und Struktur</a:t>
            </a:r>
          </a:p>
          <a:p>
            <a:endParaRPr lang="de-DE" b="1"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Erstellen von Metadaten für jede Quelle der geplanten Edition ( z.B. Informationen über die Quellen, wie Titel, Autoren, Datum, Genre, Entstehungszeit und –</a:t>
            </a:r>
            <a:r>
              <a:rPr lang="de-DE" dirty="0" err="1">
                <a:latin typeface="Arial" panose="020B0604020202020204" pitchFamily="34" charset="0"/>
                <a:cs typeface="Arial" panose="020B0604020202020204" pitchFamily="34" charset="0"/>
              </a:rPr>
              <a:t>ort</a:t>
            </a:r>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Strukturierung des Textes durch Festlegung von Kapiteln, Abschnitten oder thematischen Gruppierungen</a:t>
            </a:r>
          </a:p>
          <a:p>
            <a:pPr lvl="1"/>
            <a:endParaRPr lang="de-DE" sz="1600" dirty="0"/>
          </a:p>
          <a:p>
            <a:endParaRPr lang="de-DE" dirty="0"/>
          </a:p>
        </p:txBody>
      </p:sp>
      <p:sp>
        <p:nvSpPr>
          <p:cNvPr id="4" name="Fußzeilenplatzhalter 3">
            <a:extLst>
              <a:ext uri="{FF2B5EF4-FFF2-40B4-BE49-F238E27FC236}">
                <a16:creationId xmlns:a16="http://schemas.microsoft.com/office/drawing/2014/main" id="{547F3E3B-8984-4138-8A75-499E11594000}"/>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2227832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FAD71D-37AB-4B19-85CE-E6C6156E4816}"/>
              </a:ext>
            </a:extLst>
          </p:cNvPr>
          <p:cNvSpPr>
            <a:spLocks noGrp="1"/>
          </p:cNvSpPr>
          <p:nvPr>
            <p:ph type="title"/>
          </p:nvPr>
        </p:nvSpPr>
        <p:spPr>
          <a:xfrm>
            <a:off x="1271463" y="116632"/>
            <a:ext cx="8376931" cy="720080"/>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3FC4848B-51B6-4040-B3B2-F99A4AB6B838}"/>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5. Digitale Plattform wählen</a:t>
            </a:r>
          </a:p>
          <a:p>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Auswahl einer passenden Plattform zur Veröffentlichung der Edition</a:t>
            </a:r>
          </a:p>
          <a:p>
            <a:pPr>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Institutsinterne</a:t>
            </a:r>
          </a:p>
          <a:p>
            <a:pPr>
              <a:buFont typeface="Arial" panose="020B0604020202020204" pitchFamily="34" charset="0"/>
              <a:buChar char="•"/>
            </a:pPr>
            <a:r>
              <a:rPr lang="de-DE" dirty="0">
                <a:latin typeface="Arial" panose="020B0604020202020204" pitchFamily="34" charset="0"/>
                <a:cs typeface="Arial" panose="020B0604020202020204" pitchFamily="34" charset="0"/>
              </a:rPr>
              <a:t>Andere (Webseiten, Portale etc.)</a:t>
            </a:r>
          </a:p>
          <a:p>
            <a:pPr>
              <a:buFont typeface="Arial" panose="020B0604020202020204" pitchFamily="34" charset="0"/>
              <a:buChar char="•"/>
            </a:pPr>
            <a:endParaRPr lang="de-DE" dirty="0"/>
          </a:p>
        </p:txBody>
      </p:sp>
      <p:sp>
        <p:nvSpPr>
          <p:cNvPr id="4" name="Fußzeilenplatzhalter 3">
            <a:extLst>
              <a:ext uri="{FF2B5EF4-FFF2-40B4-BE49-F238E27FC236}">
                <a16:creationId xmlns:a16="http://schemas.microsoft.com/office/drawing/2014/main" id="{BBB6FED5-E277-49B3-9675-A1AD0212135C}"/>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9019797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E9F8DE-9AFA-4A09-BDE5-0A0F5518199D}"/>
              </a:ext>
            </a:extLst>
          </p:cNvPr>
          <p:cNvSpPr>
            <a:spLocks noGrp="1"/>
          </p:cNvSpPr>
          <p:nvPr>
            <p:ph type="title"/>
          </p:nvPr>
        </p:nvSpPr>
        <p:spPr>
          <a:xfrm>
            <a:off x="1199455" y="116632"/>
            <a:ext cx="8448939" cy="720080"/>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E48CF8E9-BBCA-461B-8899-5F891B718C53}"/>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6</a:t>
            </a:r>
            <a:r>
              <a:rPr lang="de-DE" dirty="0">
                <a:latin typeface="Arial" panose="020B0604020202020204" pitchFamily="34" charset="0"/>
                <a:cs typeface="Arial" panose="020B0604020202020204" pitchFamily="34" charset="0"/>
              </a:rPr>
              <a:t>. </a:t>
            </a:r>
            <a:r>
              <a:rPr lang="de-DE" b="1" dirty="0">
                <a:latin typeface="Arial" panose="020B0604020202020204" pitchFamily="34" charset="0"/>
                <a:cs typeface="Arial" panose="020B0604020202020204" pitchFamily="34" charset="0"/>
              </a:rPr>
              <a:t>TEI-Kodierung</a:t>
            </a:r>
          </a:p>
          <a:p>
            <a:endParaRPr lang="de-DE" b="1"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Aneignung der XML-basierte Auszeichnungssprache </a:t>
            </a:r>
            <a:r>
              <a:rPr lang="de-DE" b="1" dirty="0">
                <a:latin typeface="Arial" panose="020B0604020202020204" pitchFamily="34" charset="0"/>
                <a:cs typeface="Arial" panose="020B0604020202020204" pitchFamily="34" charset="0"/>
              </a:rPr>
              <a:t>TEI-Kodierung</a:t>
            </a:r>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Kodieren der Texte gemäß den TEI-Richtlinien, um strukturierte und maschinenlesbare Daten zu erstellen</a:t>
            </a:r>
          </a:p>
          <a:p>
            <a:endParaRPr lang="de-DE" b="1"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Link: </a:t>
            </a:r>
            <a:r>
              <a:rPr lang="de-DE" dirty="0">
                <a:latin typeface="Arial" panose="020B0604020202020204" pitchFamily="34" charset="0"/>
                <a:cs typeface="Arial" panose="020B0604020202020204" pitchFamily="34" charset="0"/>
                <a:hlinkClick r:id="rId2"/>
              </a:rPr>
              <a:t>https://tei-c.org/</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4" name="Fußzeilenplatzhalter 3">
            <a:extLst>
              <a:ext uri="{FF2B5EF4-FFF2-40B4-BE49-F238E27FC236}">
                <a16:creationId xmlns:a16="http://schemas.microsoft.com/office/drawing/2014/main" id="{470E1176-2DE5-46B8-A183-01A26D326721}"/>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3868652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328DD2-2EB0-428C-951C-331B239B8873}"/>
              </a:ext>
            </a:extLst>
          </p:cNvPr>
          <p:cNvSpPr>
            <a:spLocks noGrp="1"/>
          </p:cNvSpPr>
          <p:nvPr>
            <p:ph type="title"/>
          </p:nvPr>
        </p:nvSpPr>
        <p:spPr>
          <a:xfrm>
            <a:off x="1271463" y="116632"/>
            <a:ext cx="8376931" cy="720080"/>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0D5C4356-3DFA-4626-8C24-B0DBDD80BE44}"/>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7. Design und Benutzerfreundlichkeit</a:t>
            </a:r>
          </a:p>
          <a:p>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Implementierung von (interaktiven) Funktionen zur Verbesserung der Nutzerfreundlichkeit und Benutzererfahrung</a:t>
            </a:r>
          </a:p>
          <a:p>
            <a:pPr>
              <a:buFont typeface="Arial" panose="020B0604020202020204" pitchFamily="34" charset="0"/>
              <a:buChar char="•"/>
            </a:pPr>
            <a:r>
              <a:rPr lang="de-DE" dirty="0">
                <a:latin typeface="Arial" panose="020B0604020202020204" pitchFamily="34" charset="0"/>
                <a:cs typeface="Arial" panose="020B0604020202020204" pitchFamily="34" charset="0"/>
              </a:rPr>
              <a:t>- Suchfunktionen</a:t>
            </a:r>
          </a:p>
          <a:p>
            <a:r>
              <a:rPr lang="de-DE" dirty="0">
                <a:latin typeface="Arial" panose="020B0604020202020204" pitchFamily="34" charset="0"/>
                <a:cs typeface="Arial" panose="020B0604020202020204" pitchFamily="34" charset="0"/>
              </a:rPr>
              <a:t>	- Hyperlinks zwischen den Quellen</a:t>
            </a:r>
          </a:p>
          <a:p>
            <a:r>
              <a:rPr lang="de-DE" dirty="0">
                <a:latin typeface="Arial" panose="020B0604020202020204" pitchFamily="34" charset="0"/>
                <a:cs typeface="Arial" panose="020B0604020202020204" pitchFamily="34" charset="0"/>
              </a:rPr>
              <a:t>	- multimediale Inhalte</a:t>
            </a:r>
          </a:p>
          <a:p>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Testen und Feedback um sicherzustellen, dass alles wie erwartet funktioniert</a:t>
            </a:r>
          </a:p>
          <a:p>
            <a:pPr lvl="1"/>
            <a:r>
              <a:rPr lang="de-DE" dirty="0">
                <a:latin typeface="Arial" panose="020B0604020202020204" pitchFamily="34" charset="0"/>
                <a:cs typeface="Arial" panose="020B0604020202020204" pitchFamily="34" charset="0"/>
              </a:rPr>
              <a:t>Sammeln von Feedback von Benutzern und Forschern, um Verbesserungen vorzunehmen</a:t>
            </a:r>
          </a:p>
          <a:p>
            <a:pPr lvl="1"/>
            <a:endParaRPr lang="de-DE" dirty="0">
              <a:latin typeface="Arial" panose="020B0604020202020204" pitchFamily="34" charset="0"/>
              <a:cs typeface="Arial" panose="020B0604020202020204" pitchFamily="34" charset="0"/>
            </a:endParaRPr>
          </a:p>
          <a:p>
            <a:pPr lvl="1"/>
            <a:r>
              <a:rPr lang="de-DE" b="1" dirty="0">
                <a:latin typeface="Arial" panose="020B0604020202020204" pitchFamily="34" charset="0"/>
                <a:cs typeface="Arial" panose="020B0604020202020204" pitchFamily="34" charset="0"/>
              </a:rPr>
              <a:t>Klares ansprechendes Design = Erleichterung der Navigation durch digitale Edition</a:t>
            </a:r>
          </a:p>
          <a:p>
            <a:pPr lvl="1"/>
            <a:endParaRPr lang="de-DE" dirty="0">
              <a:solidFill>
                <a:schemeClr val="tx1"/>
              </a:solidFill>
            </a:endParaRPr>
          </a:p>
          <a:p>
            <a:pPr lvl="1"/>
            <a:endParaRPr lang="de-DE" sz="1600" dirty="0">
              <a:solidFill>
                <a:srgbClr val="FF0000"/>
              </a:solidFill>
            </a:endParaRPr>
          </a:p>
          <a:p>
            <a:endParaRPr lang="de-DE" dirty="0"/>
          </a:p>
        </p:txBody>
      </p:sp>
      <p:sp>
        <p:nvSpPr>
          <p:cNvPr id="4" name="Fußzeilenplatzhalter 3">
            <a:extLst>
              <a:ext uri="{FF2B5EF4-FFF2-40B4-BE49-F238E27FC236}">
                <a16:creationId xmlns:a16="http://schemas.microsoft.com/office/drawing/2014/main" id="{882359D8-39E7-41E6-8CDD-F5EBFF05D33A}"/>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3437488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0DED5-DBD3-4F49-A765-AE77DFFFE9ED}"/>
              </a:ext>
            </a:extLst>
          </p:cNvPr>
          <p:cNvSpPr>
            <a:spLocks noGrp="1"/>
          </p:cNvSpPr>
          <p:nvPr>
            <p:ph type="title"/>
          </p:nvPr>
        </p:nvSpPr>
        <p:spPr>
          <a:xfrm>
            <a:off x="1271464" y="116632"/>
            <a:ext cx="8376930" cy="720080"/>
          </a:xfrm>
        </p:spPr>
        <p:txBody>
          <a:bodyPr/>
          <a:lstStyle/>
          <a:p>
            <a:r>
              <a:rPr lang="de-DE" dirty="0">
                <a:latin typeface="Arial" panose="020B0604020202020204" pitchFamily="34" charset="0"/>
                <a:cs typeface="Arial" panose="020B0604020202020204" pitchFamily="34" charset="0"/>
              </a:rPr>
              <a:t>Schritte der Erstellung einer Digitalen Edition </a:t>
            </a:r>
          </a:p>
        </p:txBody>
      </p:sp>
      <p:sp>
        <p:nvSpPr>
          <p:cNvPr id="3" name="Inhaltsplatzhalter 2">
            <a:extLst>
              <a:ext uri="{FF2B5EF4-FFF2-40B4-BE49-F238E27FC236}">
                <a16:creationId xmlns:a16="http://schemas.microsoft.com/office/drawing/2014/main" id="{E2B053F1-CC08-4F69-A22C-DD29FDEB498F}"/>
              </a:ext>
            </a:extLst>
          </p:cNvPr>
          <p:cNvSpPr>
            <a:spLocks noGrp="1"/>
          </p:cNvSpPr>
          <p:nvPr>
            <p:ph idx="1"/>
          </p:nvPr>
        </p:nvSpPr>
        <p:spPr/>
        <p:txBody>
          <a:bodyPr/>
          <a:lstStyle/>
          <a:p>
            <a:r>
              <a:rPr lang="de-DE" b="1" dirty="0">
                <a:latin typeface="Arial" panose="020B0604020202020204" pitchFamily="34" charset="0"/>
                <a:cs typeface="Arial" panose="020B0604020202020204" pitchFamily="34" charset="0"/>
              </a:rPr>
              <a:t>8. Veröffentlichung und Zugänglichkeit</a:t>
            </a:r>
          </a:p>
          <a:p>
            <a:endParaRPr lang="de-DE" b="1"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pPr lvl="1"/>
            <a:r>
              <a:rPr lang="de-DE" dirty="0">
                <a:latin typeface="Arial" panose="020B0604020202020204" pitchFamily="34" charset="0"/>
                <a:cs typeface="Arial" panose="020B0604020202020204" pitchFamily="34" charset="0"/>
              </a:rPr>
              <a:t>Veröffentlichen der digitalen Quellenedition auf der ausgewählten Plattform</a:t>
            </a:r>
          </a:p>
          <a:p>
            <a:pPr lvl="1"/>
            <a:r>
              <a:rPr lang="de-DE" dirty="0">
                <a:latin typeface="Arial" panose="020B0604020202020204" pitchFamily="34" charset="0"/>
                <a:cs typeface="Arial" panose="020B0604020202020204" pitchFamily="34" charset="0"/>
              </a:rPr>
              <a:t>Sicherstellen, dass Edition für die </a:t>
            </a:r>
            <a:r>
              <a:rPr lang="de-DE" b="1" dirty="0">
                <a:latin typeface="Arial" panose="020B0604020202020204" pitchFamily="34" charset="0"/>
                <a:cs typeface="Arial" panose="020B0604020202020204" pitchFamily="34" charset="0"/>
              </a:rPr>
              <a:t>Nutzung im Web</a:t>
            </a:r>
            <a:r>
              <a:rPr lang="de-DE" dirty="0">
                <a:latin typeface="Arial" panose="020B0604020202020204" pitchFamily="34" charset="0"/>
                <a:cs typeface="Arial" panose="020B0604020202020204" pitchFamily="34" charset="0"/>
              </a:rPr>
              <a:t> optimiert ist und von Interessierten leicht gefunden werden kann</a:t>
            </a:r>
          </a:p>
          <a:p>
            <a:pPr lvl="1"/>
            <a:r>
              <a:rPr lang="de-DE" dirty="0">
                <a:latin typeface="Arial" panose="020B0604020202020204" pitchFamily="34" charset="0"/>
                <a:cs typeface="Arial" panose="020B0604020202020204" pitchFamily="34" charset="0"/>
              </a:rPr>
              <a:t>Marketing in passenden Kanälen: intern, extern</a:t>
            </a:r>
          </a:p>
          <a:p>
            <a:pPr lvl="1"/>
            <a:r>
              <a:rPr lang="de-DE" dirty="0">
                <a:latin typeface="Arial" panose="020B0604020202020204" pitchFamily="34" charset="0"/>
                <a:cs typeface="Arial" panose="020B0604020202020204" pitchFamily="34" charset="0"/>
              </a:rPr>
              <a:t>Verlinkung in thematisch passenden Umgebungen: Datenbanken, Fachinformationsdienste etc.</a:t>
            </a:r>
          </a:p>
          <a:p>
            <a:endParaRPr lang="de-DE" b="1" dirty="0">
              <a:latin typeface="Arial" panose="020B0604020202020204" pitchFamily="34" charset="0"/>
              <a:cs typeface="Arial" panose="020B0604020202020204" pitchFamily="34" charset="0"/>
            </a:endParaRPr>
          </a:p>
          <a:p>
            <a:endParaRPr lang="de-DE" dirty="0"/>
          </a:p>
        </p:txBody>
      </p:sp>
      <p:sp>
        <p:nvSpPr>
          <p:cNvPr id="4" name="Fußzeilenplatzhalter 3">
            <a:extLst>
              <a:ext uri="{FF2B5EF4-FFF2-40B4-BE49-F238E27FC236}">
                <a16:creationId xmlns:a16="http://schemas.microsoft.com/office/drawing/2014/main" id="{653893C0-CD19-4A36-8F44-C834C081E7D4}"/>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34139737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FE14B-0111-48AD-8ADF-8DE36CA6B79E}"/>
              </a:ext>
            </a:extLst>
          </p:cNvPr>
          <p:cNvSpPr>
            <a:spLocks noGrp="1"/>
          </p:cNvSpPr>
          <p:nvPr>
            <p:ph type="title"/>
          </p:nvPr>
        </p:nvSpPr>
        <p:spPr>
          <a:xfrm>
            <a:off x="1199455" y="116632"/>
            <a:ext cx="8448939" cy="792088"/>
          </a:xfrm>
        </p:spPr>
        <p:txBody>
          <a:bodyPr/>
          <a:lstStyle/>
          <a:p>
            <a:r>
              <a:rPr lang="de-DE" dirty="0">
                <a:latin typeface="Arial" panose="020B0604020202020204" pitchFamily="34" charset="0"/>
                <a:cs typeface="Arial" panose="020B0604020202020204" pitchFamily="34" charset="0"/>
              </a:rPr>
              <a:t>Schritte der Erstellung einer Digitalen Edition </a:t>
            </a:r>
            <a:endParaRPr lang="de-DE" dirty="0"/>
          </a:p>
        </p:txBody>
      </p:sp>
      <p:sp>
        <p:nvSpPr>
          <p:cNvPr id="3" name="Inhaltsplatzhalter 2">
            <a:extLst>
              <a:ext uri="{FF2B5EF4-FFF2-40B4-BE49-F238E27FC236}">
                <a16:creationId xmlns:a16="http://schemas.microsoft.com/office/drawing/2014/main" id="{9F86E9CF-7897-43E6-BDE8-26FD4B25E5BE}"/>
              </a:ext>
            </a:extLst>
          </p:cNvPr>
          <p:cNvSpPr>
            <a:spLocks noGrp="1"/>
          </p:cNvSpPr>
          <p:nvPr>
            <p:ph idx="1"/>
          </p:nvPr>
        </p:nvSpPr>
        <p:spPr>
          <a:xfrm>
            <a:off x="838200" y="1484785"/>
            <a:ext cx="10058401" cy="4692179"/>
          </a:xfrm>
        </p:spPr>
        <p:txBody>
          <a:bodyPr/>
          <a:lstStyle/>
          <a:p>
            <a:r>
              <a:rPr lang="de-DE" b="1" dirty="0">
                <a:latin typeface="Arial" panose="020B0604020202020204" pitchFamily="34" charset="0"/>
                <a:cs typeface="Arial" panose="020B0604020202020204" pitchFamily="34" charset="0"/>
              </a:rPr>
              <a:t>9. Langfristige Datenpflege</a:t>
            </a:r>
          </a:p>
          <a:p>
            <a:endParaRPr lang="de-DE" b="1" dirty="0">
              <a:latin typeface="Arial" panose="020B0604020202020204" pitchFamily="34" charset="0"/>
              <a:cs typeface="Arial" panose="020B0604020202020204" pitchFamily="34" charset="0"/>
            </a:endParaRPr>
          </a:p>
          <a:p>
            <a:endParaRPr lang="de-DE" b="1" dirty="0">
              <a:latin typeface="Arial" panose="020B0604020202020204" pitchFamily="34" charset="0"/>
              <a:cs typeface="Arial" panose="020B0604020202020204" pitchFamily="34" charset="0"/>
            </a:endParaRPr>
          </a:p>
          <a:p>
            <a:pPr>
              <a:buFont typeface="Arial" panose="020B0604020202020204" pitchFamily="34" charset="0"/>
              <a:buChar char="•"/>
            </a:pPr>
            <a:r>
              <a:rPr lang="de-DE" dirty="0">
                <a:latin typeface="Arial" panose="020B0604020202020204" pitchFamily="34" charset="0"/>
                <a:cs typeface="Arial" panose="020B0604020202020204" pitchFamily="34" charset="0"/>
              </a:rPr>
              <a:t>Sicherheit und Zugänglichkeit der Plattform</a:t>
            </a:r>
          </a:p>
          <a:p>
            <a:pPr>
              <a:buFont typeface="Arial" panose="020B0604020202020204" pitchFamily="34" charset="0"/>
              <a:buChar char="•"/>
            </a:pPr>
            <a:r>
              <a:rPr lang="de-DE" dirty="0">
                <a:latin typeface="Arial" panose="020B0604020202020204" pitchFamily="34" charset="0"/>
                <a:cs typeface="Arial" panose="020B0604020202020204" pitchFamily="34" charset="0"/>
              </a:rPr>
              <a:t>Konzept zur langfristigen Datenpflege</a:t>
            </a:r>
          </a:p>
          <a:p>
            <a:pPr>
              <a:buFont typeface="Arial" panose="020B0604020202020204" pitchFamily="34" charset="0"/>
              <a:buChar char="•"/>
            </a:pPr>
            <a:r>
              <a:rPr lang="de-DE" dirty="0">
                <a:latin typeface="Arial" panose="020B0604020202020204" pitchFamily="34" charset="0"/>
                <a:cs typeface="Arial" panose="020B0604020202020204" pitchFamily="34" charset="0"/>
              </a:rPr>
              <a:t>Aktualisierungen?</a:t>
            </a:r>
          </a:p>
          <a:p>
            <a:pPr>
              <a:buFont typeface="Arial" panose="020B0604020202020204" pitchFamily="34" charset="0"/>
              <a:buChar char="•"/>
            </a:pPr>
            <a:r>
              <a:rPr lang="de-DE" dirty="0">
                <a:latin typeface="Arial" panose="020B0604020202020204" pitchFamily="34" charset="0"/>
                <a:cs typeface="Arial" panose="020B0604020202020204" pitchFamily="34" charset="0"/>
              </a:rPr>
              <a:t>Archivierung?</a:t>
            </a:r>
          </a:p>
          <a:p>
            <a:endParaRPr lang="de-DE" dirty="0"/>
          </a:p>
        </p:txBody>
      </p:sp>
      <p:sp>
        <p:nvSpPr>
          <p:cNvPr id="4" name="Fußzeilenplatzhalter 3">
            <a:extLst>
              <a:ext uri="{FF2B5EF4-FFF2-40B4-BE49-F238E27FC236}">
                <a16:creationId xmlns:a16="http://schemas.microsoft.com/office/drawing/2014/main" id="{EF390036-23AA-4631-B5CD-2F315B661008}"/>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41305898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8DD24-BCBB-4957-A369-D0CCA7DB47D2}"/>
              </a:ext>
            </a:extLst>
          </p:cNvPr>
          <p:cNvSpPr>
            <a:spLocks noGrp="1"/>
          </p:cNvSpPr>
          <p:nvPr>
            <p:ph type="title"/>
          </p:nvPr>
        </p:nvSpPr>
        <p:spPr>
          <a:xfrm>
            <a:off x="1271463" y="116632"/>
            <a:ext cx="8376931" cy="720080"/>
          </a:xfrm>
        </p:spPr>
        <p:txBody>
          <a:bodyPr/>
          <a:lstStyle/>
          <a:p>
            <a:r>
              <a:rPr lang="de-DE" dirty="0">
                <a:latin typeface="Arial" panose="020B0604020202020204" pitchFamily="34" charset="0"/>
                <a:cs typeface="Arial" panose="020B0604020202020204" pitchFamily="34" charset="0"/>
              </a:rPr>
              <a:t>Relevante Tools zur Erstellung einer Digitalen Edition</a:t>
            </a:r>
          </a:p>
        </p:txBody>
      </p:sp>
      <p:sp>
        <p:nvSpPr>
          <p:cNvPr id="3" name="Inhaltsplatzhalter 2">
            <a:extLst>
              <a:ext uri="{FF2B5EF4-FFF2-40B4-BE49-F238E27FC236}">
                <a16:creationId xmlns:a16="http://schemas.microsoft.com/office/drawing/2014/main" id="{B7D99C90-1401-478F-8038-1DD78AA40011}"/>
              </a:ext>
            </a:extLst>
          </p:cNvPr>
          <p:cNvSpPr>
            <a:spLocks noGrp="1"/>
          </p:cNvSpPr>
          <p:nvPr>
            <p:ph idx="1"/>
          </p:nvPr>
        </p:nvSpPr>
        <p:spPr/>
        <p:txBody>
          <a:bodyPr/>
          <a:lstStyle/>
          <a:p>
            <a:pPr>
              <a:buFont typeface="Arial" panose="020B0604020202020204" pitchFamily="34" charset="0"/>
              <a:buChar char="•"/>
            </a:pPr>
            <a:r>
              <a:rPr lang="de-DE" dirty="0">
                <a:latin typeface="Arial" panose="020B0604020202020204" pitchFamily="34" charset="0"/>
                <a:cs typeface="Arial" panose="020B0604020202020204" pitchFamily="34" charset="0"/>
              </a:rPr>
              <a:t>Abhängig von den spezifischen Anforderungen des Projekts und persönlichen Präferenzen</a:t>
            </a:r>
          </a:p>
          <a:p>
            <a:pPr>
              <a:buFont typeface="Arial" panose="020B0604020202020204" pitchFamily="34" charset="0"/>
              <a:buChar char="•"/>
            </a:pPr>
            <a:r>
              <a:rPr lang="de-DE" dirty="0">
                <a:latin typeface="Arial" panose="020B0604020202020204" pitchFamily="34" charset="0"/>
                <a:cs typeface="Arial" panose="020B0604020202020204" pitchFamily="34" charset="0"/>
              </a:rPr>
              <a:t>Auswahl passender Werkzeuge und Techniken</a:t>
            </a:r>
          </a:p>
          <a:p>
            <a:pPr>
              <a:buFont typeface="Arial" panose="020B0604020202020204" pitchFamily="34" charset="0"/>
              <a:buChar char="•"/>
            </a:pPr>
            <a:r>
              <a:rPr lang="de-DE" dirty="0">
                <a:latin typeface="Arial" panose="020B0604020202020204" pitchFamily="34" charset="0"/>
                <a:cs typeface="Arial" panose="020B0604020202020204" pitchFamily="34" charset="0"/>
              </a:rPr>
              <a:t>Wichtig: sich gründlich über die verfügbaren Optionen zu informieren und diejenigen auszuwählen, die am besten zum Projekt passen:</a:t>
            </a:r>
          </a:p>
          <a:p>
            <a:pPr>
              <a:buFont typeface="Arial" panose="020B0604020202020204" pitchFamily="34" charset="0"/>
              <a:buChar char="•"/>
            </a:pPr>
            <a:r>
              <a:rPr lang="de-DE" dirty="0">
                <a:latin typeface="Arial" panose="020B0604020202020204" pitchFamily="34" charset="0"/>
                <a:cs typeface="Arial" panose="020B0604020202020204" pitchFamily="34" charset="0"/>
              </a:rPr>
              <a:t>z.B. leicht lernbare Tools, in die sich möglichst viele bzw. wechselnde Projektmitarbeitende schnell einarbeiten können</a:t>
            </a:r>
          </a:p>
          <a:p>
            <a:pPr>
              <a:buFont typeface="Arial" panose="020B0604020202020204" pitchFamily="34" charset="0"/>
              <a:buChar char="•"/>
            </a:pPr>
            <a:r>
              <a:rPr lang="de-DE" dirty="0">
                <a:latin typeface="Arial" panose="020B0604020202020204" pitchFamily="34" charset="0"/>
                <a:cs typeface="Arial" panose="020B0604020202020204" pitchFamily="34" charset="0"/>
              </a:rPr>
              <a:t>Budget vorhanden für kostenpflichtige Tools?</a:t>
            </a:r>
          </a:p>
          <a:p>
            <a:pPr>
              <a:buFont typeface="Arial" panose="020B0604020202020204" pitchFamily="34" charset="0"/>
              <a:buChar char="•"/>
            </a:pPr>
            <a:r>
              <a:rPr lang="de-DE" dirty="0">
                <a:latin typeface="Arial" panose="020B0604020202020204" pitchFamily="34" charset="0"/>
                <a:cs typeface="Arial" panose="020B0604020202020204" pitchFamily="34" charset="0"/>
              </a:rPr>
              <a:t>Support vorhanden für Open Source Tools?</a:t>
            </a:r>
          </a:p>
          <a:p>
            <a:pPr>
              <a:buFont typeface="Arial" panose="020B0604020202020204" pitchFamily="34" charset="0"/>
              <a:buChar char="•"/>
            </a:pPr>
            <a:r>
              <a:rPr lang="de-DE" dirty="0">
                <a:latin typeface="Arial" panose="020B0604020202020204" pitchFamily="34" charset="0"/>
                <a:cs typeface="Arial" panose="020B0604020202020204" pitchFamily="34" charset="0"/>
              </a:rPr>
              <a:t>Sind Tools, die bereits implementiert sind, nachnutzbar?</a:t>
            </a:r>
          </a:p>
          <a:p>
            <a:pPr>
              <a:buFont typeface="Arial" panose="020B0604020202020204" pitchFamily="34" charset="0"/>
              <a:buChar char="•"/>
            </a:pPr>
            <a:endParaRPr lang="de-DE" dirty="0">
              <a:solidFill>
                <a:srgbClr val="FF0000"/>
              </a:solidFill>
            </a:endParaRPr>
          </a:p>
          <a:p>
            <a:endParaRPr lang="de-DE" dirty="0"/>
          </a:p>
        </p:txBody>
      </p:sp>
      <p:sp>
        <p:nvSpPr>
          <p:cNvPr id="4" name="Fußzeilenplatzhalter 3">
            <a:extLst>
              <a:ext uri="{FF2B5EF4-FFF2-40B4-BE49-F238E27FC236}">
                <a16:creationId xmlns:a16="http://schemas.microsoft.com/office/drawing/2014/main" id="{74BA5772-AB4A-4234-AB1E-70AAB32006AB}"/>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631839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4FF53-7C33-4D4B-810E-AFA3F401CFF9}"/>
              </a:ext>
            </a:extLst>
          </p:cNvPr>
          <p:cNvSpPr>
            <a:spLocks noGrp="1"/>
          </p:cNvSpPr>
          <p:nvPr>
            <p:ph type="title"/>
          </p:nvPr>
        </p:nvSpPr>
        <p:spPr>
          <a:xfrm>
            <a:off x="1271463" y="116632"/>
            <a:ext cx="8376931" cy="720080"/>
          </a:xfrm>
        </p:spPr>
        <p:txBody>
          <a:bodyPr/>
          <a:lstStyle/>
          <a:p>
            <a:r>
              <a:rPr lang="de-DE" dirty="0">
                <a:latin typeface="Arial" panose="020B0604020202020204" pitchFamily="34" charset="0"/>
                <a:cs typeface="Arial" panose="020B0604020202020204" pitchFamily="34" charset="0"/>
              </a:rPr>
              <a:t>Abteilungen, Einrichtungen, Kooperationspartner</a:t>
            </a:r>
          </a:p>
        </p:txBody>
      </p:sp>
      <p:sp>
        <p:nvSpPr>
          <p:cNvPr id="3" name="Inhaltsplatzhalter 2">
            <a:extLst>
              <a:ext uri="{FF2B5EF4-FFF2-40B4-BE49-F238E27FC236}">
                <a16:creationId xmlns:a16="http://schemas.microsoft.com/office/drawing/2014/main" id="{33DA7AC3-8361-4F9A-8DAC-D80FEB61AA1D}"/>
              </a:ext>
            </a:extLst>
          </p:cNvPr>
          <p:cNvSpPr>
            <a:spLocks noGrp="1"/>
          </p:cNvSpPr>
          <p:nvPr>
            <p:ph idx="1"/>
          </p:nvPr>
        </p:nvSpPr>
        <p:spPr/>
        <p:txBody>
          <a:bodyPr/>
          <a:lstStyle/>
          <a:p>
            <a:r>
              <a:rPr lang="de-DE" dirty="0">
                <a:latin typeface="Arial" panose="020B0604020202020204" pitchFamily="34" charset="0"/>
                <a:cs typeface="Arial" panose="020B0604020202020204" pitchFamily="34" charset="0"/>
              </a:rPr>
              <a:t>Wichtig ist, am Anfang des Projektes alle wichtigen Abteilungen und Kooperationspartner zu</a:t>
            </a:r>
          </a:p>
          <a:p>
            <a:r>
              <a:rPr lang="de-DE" dirty="0">
                <a:latin typeface="Arial" panose="020B0604020202020204" pitchFamily="34" charset="0"/>
                <a:cs typeface="Arial" panose="020B0604020202020204" pitchFamily="34" charset="0"/>
              </a:rPr>
              <a:t>identifizieren und zu kontaktieren:</a:t>
            </a:r>
          </a:p>
          <a:p>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b="1" i="1" dirty="0">
                <a:latin typeface="Arial" panose="020B0604020202020204" pitchFamily="34" charset="0"/>
                <a:cs typeface="Arial" panose="020B0604020202020204" pitchFamily="34" charset="0"/>
              </a:rPr>
              <a:t>Externe Kooperation: </a:t>
            </a:r>
          </a:p>
          <a:p>
            <a:pPr>
              <a:buFont typeface="Arial" panose="020B0604020202020204" pitchFamily="34" charset="0"/>
              <a:buChar char="•"/>
            </a:pPr>
            <a:r>
              <a:rPr lang="de-DE" dirty="0">
                <a:latin typeface="Arial" panose="020B0604020202020204" pitchFamily="34" charset="0"/>
                <a:cs typeface="Arial" panose="020B0604020202020204" pitchFamily="34" charset="0"/>
              </a:rPr>
              <a:t>übergeordnete Plattformen</a:t>
            </a:r>
          </a:p>
          <a:p>
            <a:pPr>
              <a:buFont typeface="Arial" panose="020B0604020202020204" pitchFamily="34" charset="0"/>
              <a:buChar char="•"/>
            </a:pPr>
            <a:r>
              <a:rPr lang="de-DE" dirty="0">
                <a:latin typeface="Arial" panose="020B0604020202020204" pitchFamily="34" charset="0"/>
                <a:cs typeface="Arial" panose="020B0604020202020204" pitchFamily="34" charset="0"/>
              </a:rPr>
              <a:t>Ggf. Geldgebende/Fördernde</a:t>
            </a:r>
          </a:p>
          <a:p>
            <a:pPr>
              <a:buFont typeface="Arial" panose="020B0604020202020204" pitchFamily="34" charset="0"/>
              <a:buChar char="•"/>
            </a:pPr>
            <a:r>
              <a:rPr lang="de-DE" dirty="0">
                <a:latin typeface="Arial" panose="020B0604020202020204" pitchFamily="34" charset="0"/>
                <a:cs typeface="Arial" panose="020B0604020202020204" pitchFamily="34" charset="0"/>
              </a:rPr>
              <a:t>Andere kulturelle Institutionen</a:t>
            </a:r>
          </a:p>
          <a:p>
            <a:pPr>
              <a:buFont typeface="Arial" panose="020B0604020202020204" pitchFamily="34" charset="0"/>
              <a:buChar char="•"/>
            </a:pPr>
            <a:endParaRPr lang="de-DE" dirty="0">
              <a:latin typeface="Arial" panose="020B0604020202020204" pitchFamily="34" charset="0"/>
              <a:cs typeface="Arial" panose="020B0604020202020204" pitchFamily="34" charset="0"/>
            </a:endParaRPr>
          </a:p>
          <a:p>
            <a:pPr>
              <a:buFont typeface="Arial" panose="020B0604020202020204" pitchFamily="34" charset="0"/>
              <a:buChar char="•"/>
            </a:pPr>
            <a:r>
              <a:rPr lang="de-DE" b="1" i="1" dirty="0">
                <a:latin typeface="Arial" panose="020B0604020202020204" pitchFamily="34" charset="0"/>
                <a:cs typeface="Arial" panose="020B0604020202020204" pitchFamily="34" charset="0"/>
              </a:rPr>
              <a:t>Interne Kooperation:</a:t>
            </a:r>
          </a:p>
          <a:p>
            <a:pPr>
              <a:buFont typeface="Arial" panose="020B0604020202020204" pitchFamily="34" charset="0"/>
              <a:buChar char="•"/>
            </a:pPr>
            <a:r>
              <a:rPr lang="de-DE" dirty="0">
                <a:latin typeface="Arial" panose="020B0604020202020204" pitchFamily="34" charset="0"/>
                <a:cs typeface="Arial" panose="020B0604020202020204" pitchFamily="34" charset="0"/>
              </a:rPr>
              <a:t>Sammlungen / Abteilungen die Originalschriftstücke bewahren</a:t>
            </a:r>
          </a:p>
          <a:p>
            <a:pPr>
              <a:buFont typeface="Arial" panose="020B0604020202020204" pitchFamily="34" charset="0"/>
              <a:buChar char="•"/>
            </a:pPr>
            <a:r>
              <a:rPr lang="de-DE" dirty="0">
                <a:latin typeface="Arial" panose="020B0604020202020204" pitchFamily="34" charset="0"/>
                <a:cs typeface="Arial" panose="020B0604020202020204" pitchFamily="34" charset="0"/>
              </a:rPr>
              <a:t>Techniksupport</a:t>
            </a:r>
          </a:p>
          <a:p>
            <a:pPr>
              <a:buFont typeface="Arial" panose="020B0604020202020204" pitchFamily="34" charset="0"/>
              <a:buChar char="•"/>
            </a:pPr>
            <a:r>
              <a:rPr lang="de-DE" dirty="0">
                <a:latin typeface="Arial" panose="020B0604020202020204" pitchFamily="34" charset="0"/>
                <a:cs typeface="Arial" panose="020B0604020202020204" pitchFamily="34" charset="0"/>
              </a:rPr>
              <a:t>Zuständige Personen für die Metadatenerstellung: </a:t>
            </a:r>
            <a:r>
              <a:rPr lang="de-DE" dirty="0" err="1">
                <a:latin typeface="Arial" panose="020B0604020202020204" pitchFamily="34" charset="0"/>
                <a:cs typeface="Arial" panose="020B0604020202020204" pitchFamily="34" charset="0"/>
              </a:rPr>
              <a:t>zB</a:t>
            </a:r>
            <a:r>
              <a:rPr lang="de-DE" dirty="0">
                <a:latin typeface="Arial" panose="020B0604020202020204" pitchFamily="34" charset="0"/>
                <a:cs typeface="Arial" panose="020B0604020202020204" pitchFamily="34" charset="0"/>
              </a:rPr>
              <a:t>. Bibliothek</a:t>
            </a:r>
          </a:p>
          <a:p>
            <a:pPr>
              <a:buFont typeface="Arial" panose="020B0604020202020204" pitchFamily="34" charset="0"/>
              <a:buChar char="•"/>
            </a:pPr>
            <a:r>
              <a:rPr lang="de-DE" dirty="0">
                <a:latin typeface="Arial" panose="020B0604020202020204" pitchFamily="34" charset="0"/>
                <a:cs typeface="Arial" panose="020B0604020202020204" pitchFamily="34" charset="0"/>
              </a:rPr>
              <a:t>Personalabteilung bei Einstellung Personal / Stundenerhöhungen</a:t>
            </a:r>
          </a:p>
          <a:p>
            <a:pPr>
              <a:buFont typeface="Arial" panose="020B0604020202020204" pitchFamily="34" charset="0"/>
              <a:buChar char="•"/>
            </a:pPr>
            <a:endParaRPr lang="de-DE" dirty="0"/>
          </a:p>
        </p:txBody>
      </p:sp>
      <p:sp>
        <p:nvSpPr>
          <p:cNvPr id="4" name="Fußzeilenplatzhalter 3">
            <a:extLst>
              <a:ext uri="{FF2B5EF4-FFF2-40B4-BE49-F238E27FC236}">
                <a16:creationId xmlns:a16="http://schemas.microsoft.com/office/drawing/2014/main" id="{965423F0-1189-47AD-AC85-8A8BE1EEC377}"/>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35308553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9CA489-FDAD-4578-A5BE-C6B7C178CD31}"/>
              </a:ext>
            </a:extLst>
          </p:cNvPr>
          <p:cNvSpPr>
            <a:spLocks noGrp="1"/>
          </p:cNvSpPr>
          <p:nvPr>
            <p:ph idx="12"/>
          </p:nvPr>
        </p:nvSpPr>
        <p:spPr/>
        <p:txBody>
          <a:bodyPr/>
          <a:lstStyle/>
          <a:p>
            <a:r>
              <a:rPr lang="de-DE" sz="1800" dirty="0">
                <a:latin typeface="Arial" panose="020B0604020202020204" pitchFamily="34" charset="0"/>
                <a:cs typeface="Arial" panose="020B0604020202020204" pitchFamily="34" charset="0"/>
              </a:rPr>
              <a:t>IDE = Institut für </a:t>
            </a:r>
            <a:r>
              <a:rPr lang="de-DE" sz="1800" dirty="0" err="1">
                <a:latin typeface="Arial" panose="020B0604020202020204" pitchFamily="34" charset="0"/>
                <a:cs typeface="Arial" panose="020B0604020202020204" pitchFamily="34" charset="0"/>
              </a:rPr>
              <a:t>Dokumentologie</a:t>
            </a:r>
            <a:r>
              <a:rPr lang="de-DE" sz="1800" dirty="0">
                <a:latin typeface="Arial" panose="020B0604020202020204" pitchFamily="34" charset="0"/>
                <a:cs typeface="Arial" panose="020B0604020202020204" pitchFamily="34" charset="0"/>
              </a:rPr>
              <a:t> und </a:t>
            </a:r>
            <a:r>
              <a:rPr lang="de-DE" sz="1800" dirty="0" err="1">
                <a:latin typeface="Arial" panose="020B0604020202020204" pitchFamily="34" charset="0"/>
                <a:cs typeface="Arial" panose="020B0604020202020204" pitchFamily="34" charset="0"/>
              </a:rPr>
              <a:t>Editorik</a:t>
            </a:r>
            <a:r>
              <a:rPr lang="de-DE" sz="1800" dirty="0">
                <a:latin typeface="Arial" panose="020B0604020202020204" pitchFamily="34" charset="0"/>
                <a:cs typeface="Arial" panose="020B0604020202020204" pitchFamily="34" charset="0"/>
              </a:rPr>
              <a:t>: Evaluationskriterien Digitaler Editionen</a:t>
            </a:r>
          </a:p>
          <a:p>
            <a:endParaRPr lang="de-DE" sz="1800" dirty="0">
              <a:latin typeface="Arial" panose="020B0604020202020204" pitchFamily="34" charset="0"/>
              <a:cs typeface="Arial" panose="020B0604020202020204" pitchFamily="34" charset="0"/>
            </a:endParaRPr>
          </a:p>
          <a:p>
            <a:pPr marL="0" indent="0">
              <a:buNone/>
            </a:pPr>
            <a:r>
              <a:rPr lang="de-DE" sz="1800" dirty="0">
                <a:latin typeface="Arial" panose="020B0604020202020204" pitchFamily="34" charset="0"/>
                <a:cs typeface="Arial" panose="020B0604020202020204" pitchFamily="34" charset="0"/>
                <a:hlinkClick r:id="rId2"/>
              </a:rPr>
              <a:t>https://www.i-d-e.de/wp-content/uploads/2017/11/Evaluationskriterien-Digitaler-Editionen.pdf</a:t>
            </a:r>
            <a:endParaRPr lang="de-DE" sz="1800" dirty="0">
              <a:latin typeface="Arial" panose="020B0604020202020204" pitchFamily="34" charset="0"/>
              <a:cs typeface="Arial" panose="020B0604020202020204" pitchFamily="34" charset="0"/>
            </a:endParaRPr>
          </a:p>
          <a:p>
            <a:endParaRPr lang="de-DE" dirty="0"/>
          </a:p>
          <a:p>
            <a:endParaRPr lang="de-DE" dirty="0"/>
          </a:p>
          <a:p>
            <a:r>
              <a:rPr lang="de-DE" sz="1800" dirty="0">
                <a:latin typeface="Arial" panose="020B0604020202020204" pitchFamily="34" charset="0"/>
                <a:cs typeface="Arial" panose="020B0604020202020204" pitchFamily="34" charset="0"/>
              </a:rPr>
              <a:t>DFG = Deutsche Forschungsgemeinschaft: Förderkriterien für wissenschaftliche Editionen in der Literaturwissenschaft</a:t>
            </a:r>
          </a:p>
          <a:p>
            <a:r>
              <a:rPr lang="de-DE" sz="1800" dirty="0">
                <a:latin typeface="Arial" panose="020B0604020202020204" pitchFamily="34" charset="0"/>
                <a:cs typeface="Arial" panose="020B0604020202020204" pitchFamily="34" charset="0"/>
                <a:hlinkClick r:id="rId3"/>
              </a:rPr>
              <a:t>https://www.dfg.de/resource/blob/172080/895fcc3cb72ec6cd1d5dc84292fb2758/foerderkriterien-editionen-literaturwissenschaft-data.pdf</a:t>
            </a:r>
            <a:endParaRPr lang="de-DE" sz="1800"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KONDE Weißbuch: Design Digitaler Editionen</a:t>
            </a:r>
          </a:p>
          <a:p>
            <a:r>
              <a:rPr lang="de-DE" sz="1800" dirty="0">
                <a:latin typeface="Arial" panose="020B0604020202020204" pitchFamily="34" charset="0"/>
                <a:cs typeface="Arial" panose="020B0604020202020204" pitchFamily="34" charset="0"/>
                <a:hlinkClick r:id="rId4"/>
              </a:rPr>
              <a:t>https://www.digitale-edition.at/o:konde.56</a:t>
            </a:r>
            <a:endParaRPr lang="de-DE" sz="1800" dirty="0">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p:txBody>
      </p:sp>
      <p:sp>
        <p:nvSpPr>
          <p:cNvPr id="3" name="Titel 2">
            <a:extLst>
              <a:ext uri="{FF2B5EF4-FFF2-40B4-BE49-F238E27FC236}">
                <a16:creationId xmlns:a16="http://schemas.microsoft.com/office/drawing/2014/main" id="{897A9454-EBF2-4EA1-AEEE-465CA19F953D}"/>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Links</a:t>
            </a:r>
          </a:p>
        </p:txBody>
      </p:sp>
      <p:sp>
        <p:nvSpPr>
          <p:cNvPr id="4" name="Foliennummernplatzhalter 3">
            <a:extLst>
              <a:ext uri="{FF2B5EF4-FFF2-40B4-BE49-F238E27FC236}">
                <a16:creationId xmlns:a16="http://schemas.microsoft.com/office/drawing/2014/main" id="{BEDFA069-76FB-489D-8105-BE8484D3D873}"/>
              </a:ext>
            </a:extLst>
          </p:cNvPr>
          <p:cNvSpPr>
            <a:spLocks noGrp="1"/>
          </p:cNvSpPr>
          <p:nvPr>
            <p:ph type="sldNum" sz="quarter" idx="10"/>
          </p:nvPr>
        </p:nvSpPr>
        <p:spPr/>
        <p:txBody>
          <a:bodyPr/>
          <a:lstStyle/>
          <a:p>
            <a:pPr>
              <a:defRPr/>
            </a:pPr>
            <a:fld id="{6D79B608-30BF-4780-AD74-2A39D90104E2}" type="slidenum">
              <a:rPr lang="de-DE" altLang="de-DE" smtClean="0"/>
              <a:pPr>
                <a:defRPr/>
              </a:pPr>
              <a:t>69</a:t>
            </a:fld>
            <a:endParaRPr lang="de-DE" altLang="de-DE" dirty="0"/>
          </a:p>
        </p:txBody>
      </p:sp>
      <p:sp>
        <p:nvSpPr>
          <p:cNvPr id="5" name="Fußzeilenplatzhalter 4">
            <a:extLst>
              <a:ext uri="{FF2B5EF4-FFF2-40B4-BE49-F238E27FC236}">
                <a16:creationId xmlns:a16="http://schemas.microsoft.com/office/drawing/2014/main" id="{C9DF663A-5C32-4BEF-B953-BB76F7C408AD}"/>
              </a:ext>
            </a:extLst>
          </p:cNvPr>
          <p:cNvSpPr>
            <a:spLocks noGrp="1"/>
          </p:cNvSpPr>
          <p:nvPr>
            <p:ph type="ftr" sz="quarter" idx="3"/>
          </p:nvPr>
        </p:nvSpPr>
        <p:spPr/>
        <p:txBody>
          <a:bodyPr/>
          <a:lstStyle/>
          <a:p>
            <a:pPr>
              <a:defRPr/>
            </a:pPr>
            <a:endParaRPr lang="de-DE"/>
          </a:p>
        </p:txBody>
      </p:sp>
    </p:spTree>
    <p:extLst>
      <p:ext uri="{BB962C8B-B14F-4D97-AF65-F5344CB8AC3E}">
        <p14:creationId xmlns:p14="http://schemas.microsoft.com/office/powerpoint/2010/main" val="153082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A3B9C44-F1E6-4738-B379-D200E5ADA3C3}"/>
              </a:ext>
            </a:extLst>
          </p:cNvPr>
          <p:cNvSpPr>
            <a:spLocks noGrp="1"/>
          </p:cNvSpPr>
          <p:nvPr>
            <p:ph type="sldNum" sz="quarter" idx="10"/>
          </p:nvPr>
        </p:nvSpPr>
        <p:spPr/>
        <p:txBody>
          <a:bodyPr/>
          <a:lstStyle/>
          <a:p>
            <a:pPr>
              <a:defRPr/>
            </a:pPr>
            <a:fld id="{8ABCFAEF-18FE-4467-835D-533D5CCB0C34}" type="slidenum">
              <a:rPr lang="de-DE" altLang="de-DE" smtClean="0"/>
              <a:pPr>
                <a:defRPr/>
              </a:pPr>
              <a:t>7</a:t>
            </a:fld>
            <a:endParaRPr lang="de-DE" altLang="de-DE" dirty="0"/>
          </a:p>
        </p:txBody>
      </p:sp>
      <p:sp>
        <p:nvSpPr>
          <p:cNvPr id="3" name="Titel 2">
            <a:extLst>
              <a:ext uri="{FF2B5EF4-FFF2-40B4-BE49-F238E27FC236}">
                <a16:creationId xmlns:a16="http://schemas.microsoft.com/office/drawing/2014/main" id="{E1738EC7-480E-4E4B-8207-884AC2D789B5}"/>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Trakl</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„Die schöne Stadt“ mit Varianten</a:t>
            </a:r>
          </a:p>
        </p:txBody>
      </p:sp>
      <p:sp>
        <p:nvSpPr>
          <p:cNvPr id="4" name="Fußzeilenplatzhalter 3">
            <a:extLst>
              <a:ext uri="{FF2B5EF4-FFF2-40B4-BE49-F238E27FC236}">
                <a16:creationId xmlns:a16="http://schemas.microsoft.com/office/drawing/2014/main" id="{BAFB7B27-089D-4F61-B54E-D006AC9A5B9D}"/>
              </a:ext>
            </a:extLst>
          </p:cNvPr>
          <p:cNvSpPr>
            <a:spLocks noGrp="1"/>
          </p:cNvSpPr>
          <p:nvPr>
            <p:ph type="ftr" sz="quarter" idx="3"/>
          </p:nvPr>
        </p:nvSpPr>
        <p:spPr/>
        <p:txBody>
          <a:bodyPr/>
          <a:lstStyle/>
          <a:p>
            <a:pPr>
              <a:defRPr/>
            </a:pPr>
            <a:r>
              <a:rPr lang="de-DE" dirty="0"/>
              <a:t>Trakl, Georg: Dichtungen und Briefe. Historisch-kritische Ausgabe, </a:t>
            </a:r>
            <a:r>
              <a:rPr lang="de-DE" dirty="0" err="1"/>
              <a:t>hg</a:t>
            </a:r>
            <a:r>
              <a:rPr lang="de-DE" dirty="0"/>
              <a:t>. von Walter </a:t>
            </a:r>
            <a:r>
              <a:rPr lang="de-DE" dirty="0" err="1"/>
              <a:t>Killy</a:t>
            </a:r>
            <a:r>
              <a:rPr lang="de-DE" dirty="0"/>
              <a:t>, Müller 1969, Bd. 1, S. 23 und  Bd. 2, S.67.</a:t>
            </a:r>
          </a:p>
          <a:p>
            <a:pPr>
              <a:defRPr/>
            </a:pPr>
            <a:endParaRPr lang="de-DE" dirty="0"/>
          </a:p>
        </p:txBody>
      </p:sp>
      <p:pic>
        <p:nvPicPr>
          <p:cNvPr id="8" name="Inhaltsplatzhalter 7">
            <a:extLst>
              <a:ext uri="{FF2B5EF4-FFF2-40B4-BE49-F238E27FC236}">
                <a16:creationId xmlns:a16="http://schemas.microsoft.com/office/drawing/2014/main" id="{7D33A77D-F06D-41EB-B324-2C18B4A85016}"/>
              </a:ext>
            </a:extLst>
          </p:cNvPr>
          <p:cNvPicPr>
            <a:picLocks noGrp="1" noChangeAspect="1"/>
          </p:cNvPicPr>
          <p:nvPr>
            <p:ph idx="13"/>
          </p:nvPr>
        </p:nvPicPr>
        <p:blipFill>
          <a:blip r:embed="rId3"/>
          <a:stretch>
            <a:fillRect/>
          </a:stretch>
        </p:blipFill>
        <p:spPr>
          <a:xfrm>
            <a:off x="5877659" y="1362046"/>
            <a:ext cx="3376949" cy="4803274"/>
          </a:xfrm>
          <a:prstGeom prst="rect">
            <a:avLst/>
          </a:prstGeom>
        </p:spPr>
      </p:pic>
      <p:pic>
        <p:nvPicPr>
          <p:cNvPr id="7" name="Inhaltsplatzhalter 6">
            <a:extLst>
              <a:ext uri="{FF2B5EF4-FFF2-40B4-BE49-F238E27FC236}">
                <a16:creationId xmlns:a16="http://schemas.microsoft.com/office/drawing/2014/main" id="{608DE681-AEC5-4404-9A01-E6D94F301E4A}"/>
              </a:ext>
            </a:extLst>
          </p:cNvPr>
          <p:cNvPicPr>
            <a:picLocks noGrp="1" noChangeAspect="1"/>
          </p:cNvPicPr>
          <p:nvPr>
            <p:ph idx="1"/>
          </p:nvPr>
        </p:nvPicPr>
        <p:blipFill>
          <a:blip r:embed="rId4"/>
          <a:stretch>
            <a:fillRect/>
          </a:stretch>
        </p:blipFill>
        <p:spPr>
          <a:xfrm>
            <a:off x="1379476" y="1362046"/>
            <a:ext cx="3363938" cy="4926012"/>
          </a:xfrm>
          <a:prstGeom prst="rect">
            <a:avLst/>
          </a:prstGeom>
        </p:spPr>
      </p:pic>
    </p:spTree>
    <p:extLst>
      <p:ext uri="{BB962C8B-B14F-4D97-AF65-F5344CB8AC3E}">
        <p14:creationId xmlns:p14="http://schemas.microsoft.com/office/powerpoint/2010/main" val="28590130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733A85-38C1-49A1-A52A-3094817A5B05}"/>
              </a:ext>
            </a:extLst>
          </p:cNvPr>
          <p:cNvSpPr>
            <a:spLocks noGrp="1"/>
          </p:cNvSpPr>
          <p:nvPr>
            <p:ph type="title"/>
          </p:nvPr>
        </p:nvSpPr>
        <p:spPr>
          <a:xfrm>
            <a:off x="1271463" y="116632"/>
            <a:ext cx="8376931" cy="720080"/>
          </a:xfrm>
        </p:spPr>
        <p:txBody>
          <a:bodyPr/>
          <a:lstStyle/>
          <a:p>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0F314F0-4443-4095-B811-A7958BE43123}"/>
              </a:ext>
            </a:extLst>
          </p:cNvPr>
          <p:cNvSpPr>
            <a:spLocks noGrp="1"/>
          </p:cNvSpPr>
          <p:nvPr>
            <p:ph idx="1"/>
          </p:nvPr>
        </p:nvSpPr>
        <p:spPr/>
        <p:txBody>
          <a:bodyPr/>
          <a:lstStyle/>
          <a:p>
            <a:endParaRPr lang="de-DE" dirty="0"/>
          </a:p>
          <a:p>
            <a:endParaRPr lang="de-DE" dirty="0"/>
          </a:p>
          <a:p>
            <a:endParaRPr lang="de-DE" dirty="0"/>
          </a:p>
          <a:p>
            <a:endParaRPr lang="de-DE" dirty="0"/>
          </a:p>
          <a:p>
            <a:endParaRPr lang="de-DE" dirty="0"/>
          </a:p>
          <a:p>
            <a:pPr algn="ctr"/>
            <a:r>
              <a:rPr lang="de-DE" sz="2200" dirty="0">
                <a:solidFill>
                  <a:schemeClr val="tx1"/>
                </a:solidFill>
                <a:latin typeface="Arial" panose="020B0604020202020204" pitchFamily="34" charset="0"/>
                <a:cs typeface="Arial" panose="020B0604020202020204" pitchFamily="34" charset="0"/>
              </a:rPr>
              <a:t>Vielen Dank für Ihre Aufmerksamkeit!</a:t>
            </a:r>
          </a:p>
        </p:txBody>
      </p:sp>
      <p:sp>
        <p:nvSpPr>
          <p:cNvPr id="4" name="Fußzeilenplatzhalter 3">
            <a:extLst>
              <a:ext uri="{FF2B5EF4-FFF2-40B4-BE49-F238E27FC236}">
                <a16:creationId xmlns:a16="http://schemas.microsoft.com/office/drawing/2014/main" id="{390B6089-7E10-4F7C-989F-4012560473F8}"/>
              </a:ext>
            </a:extLst>
          </p:cNvPr>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109657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8</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endParaRPr lang="de-DE" dirty="0"/>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Editionstypen </a:t>
            </a:r>
          </a:p>
        </p:txBody>
      </p:sp>
      <p:sp>
        <p:nvSpPr>
          <p:cNvPr id="5" name="Rechteck 4">
            <a:extLst>
              <a:ext uri="{FF2B5EF4-FFF2-40B4-BE49-F238E27FC236}">
                <a16:creationId xmlns:a16="http://schemas.microsoft.com/office/drawing/2014/main" id="{1E73EE4A-BE85-484C-B45D-568BAB5B2C3C}"/>
              </a:ext>
            </a:extLst>
          </p:cNvPr>
          <p:cNvSpPr/>
          <p:nvPr/>
        </p:nvSpPr>
        <p:spPr>
          <a:xfrm>
            <a:off x="1379476" y="1628800"/>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1379476" y="1351408"/>
            <a:ext cx="9865095" cy="4968552"/>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Historisch-kritische Ausgabe / Kritische Ausgabe</a:t>
            </a:r>
          </a:p>
          <a:p>
            <a:pPr marL="285750" indent="-285750">
              <a:buFont typeface="Arial" panose="020B0604020202020204" pitchFamily="34" charset="0"/>
              <a:buChar char="•"/>
            </a:pPr>
            <a:endParaRPr lang="de-DE" sz="1800" dirty="0">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(Wissenschaftliche) Studienausgabe</a:t>
            </a:r>
          </a:p>
          <a:p>
            <a:pPr marL="285750" indent="-285750">
              <a:buFont typeface="Arial" panose="020B0604020202020204" pitchFamily="34" charset="0"/>
              <a:buChar char="•"/>
            </a:pPr>
            <a:endParaRPr lang="de-DE" sz="1800" dirty="0">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Leseausgabe</a:t>
            </a:r>
          </a:p>
          <a:p>
            <a:pPr marL="285750" indent="-285750">
              <a:buFont typeface="Arial" panose="020B0604020202020204" pitchFamily="34" charset="0"/>
              <a:buChar char="•"/>
            </a:pPr>
            <a:endParaRPr lang="de-DE" sz="1800" dirty="0">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Faksimile-Ausgaben</a:t>
            </a:r>
          </a:p>
          <a:p>
            <a:pPr marL="285750" indent="-285750">
              <a:buFont typeface="Arial" panose="020B0604020202020204" pitchFamily="34" charset="0"/>
              <a:buChar char="•"/>
            </a:pPr>
            <a:endParaRPr lang="de-DE" sz="1800" dirty="0">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Reprint-Ausgabe</a:t>
            </a:r>
          </a:p>
          <a:p>
            <a:pPr marL="285750" indent="-285750">
              <a:buFont typeface="Arial" panose="020B0604020202020204" pitchFamily="34" charset="0"/>
              <a:buChar char="•"/>
            </a:pPr>
            <a:endParaRPr lang="de-DE" sz="1800" dirty="0">
              <a:latin typeface="Arial" panose="020B0604020202020204" pitchFamily="34" charset="0"/>
              <a:ea typeface="+mj-ea"/>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ea typeface="+mj-ea"/>
                <a:cs typeface="Arial" panose="020B0604020202020204" pitchFamily="34" charset="0"/>
              </a:rPr>
              <a:t>Regest-Ausgaben</a:t>
            </a:r>
          </a:p>
          <a:p>
            <a:endParaRPr lang="de-DE" sz="1800" dirty="0">
              <a:latin typeface="Arial" panose="020B0604020202020204" pitchFamily="34" charset="0"/>
              <a:ea typeface="+mj-ea"/>
              <a:cs typeface="Arial" panose="020B0604020202020204" pitchFamily="34" charset="0"/>
            </a:endParaRPr>
          </a:p>
          <a:p>
            <a:endParaRPr lang="de-DE" sz="16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00921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84CECE3-44E4-4BDE-B07E-9D769CDC8205}"/>
              </a:ext>
            </a:extLst>
          </p:cNvPr>
          <p:cNvSpPr>
            <a:spLocks noGrp="1"/>
          </p:cNvSpPr>
          <p:nvPr>
            <p:ph type="sldNum" sz="quarter" idx="10"/>
          </p:nvPr>
        </p:nvSpPr>
        <p:spPr/>
        <p:txBody>
          <a:bodyPr/>
          <a:lstStyle/>
          <a:p>
            <a:pPr>
              <a:defRPr/>
            </a:pPr>
            <a:fld id="{67001AD2-8E33-460C-B366-F9F101126BF9}" type="slidenum">
              <a:rPr lang="de-DE" altLang="de-DE" smtClean="0"/>
              <a:pPr>
                <a:defRPr/>
              </a:pPr>
              <a:t>9</a:t>
            </a:fld>
            <a:endParaRPr lang="de-DE" altLang="de-DE" dirty="0"/>
          </a:p>
        </p:txBody>
      </p:sp>
      <p:sp>
        <p:nvSpPr>
          <p:cNvPr id="3" name="Fußzeilenplatzhalter 2">
            <a:extLst>
              <a:ext uri="{FF2B5EF4-FFF2-40B4-BE49-F238E27FC236}">
                <a16:creationId xmlns:a16="http://schemas.microsoft.com/office/drawing/2014/main" id="{D8AB0AF4-D303-4EFA-8ECA-5F4A8817E3D7}"/>
              </a:ext>
            </a:extLst>
          </p:cNvPr>
          <p:cNvSpPr>
            <a:spLocks noGrp="1"/>
          </p:cNvSpPr>
          <p:nvPr>
            <p:ph type="ftr" sz="quarter" idx="11"/>
          </p:nvPr>
        </p:nvSpPr>
        <p:spPr/>
        <p:txBody>
          <a:bodyPr/>
          <a:lstStyle/>
          <a:p>
            <a:pPr>
              <a:defRPr/>
            </a:pPr>
            <a:r>
              <a:rPr lang="de-DE" dirty="0" err="1"/>
              <a:t>Plachta</a:t>
            </a:r>
            <a:r>
              <a:rPr lang="de-DE" dirty="0"/>
              <a:t>, Bodo: Editionswissenschaften. Eine Einführung in Methode und Praxis der Edition neuerer Texte, Stuttgart 2013, S. 13f.</a:t>
            </a:r>
          </a:p>
        </p:txBody>
      </p:sp>
      <p:sp>
        <p:nvSpPr>
          <p:cNvPr id="4" name="Titel 3">
            <a:extLst>
              <a:ext uri="{FF2B5EF4-FFF2-40B4-BE49-F238E27FC236}">
                <a16:creationId xmlns:a16="http://schemas.microsoft.com/office/drawing/2014/main" id="{F287C03F-09C6-4998-860A-3F5F41490629}"/>
              </a:ext>
            </a:extLst>
          </p:cNvPr>
          <p:cNvSpPr>
            <a:spLocks noGrp="1"/>
          </p:cNvSpPr>
          <p:nvPr>
            <p:ph type="title"/>
          </p:nvPr>
        </p:nvSpPr>
        <p:spPr>
          <a:xfrm>
            <a:off x="1379476" y="318069"/>
            <a:ext cx="9004846" cy="719932"/>
          </a:xfrm>
        </p:spPr>
        <p:txBody>
          <a:bodyPr/>
          <a:lstStyle/>
          <a:p>
            <a:r>
              <a:rPr lang="de-DE" dirty="0">
                <a:latin typeface="Arial" panose="020B0604020202020204" pitchFamily="34" charset="0"/>
                <a:cs typeface="Arial" panose="020B0604020202020204" pitchFamily="34" charset="0"/>
              </a:rPr>
              <a:t>Historisch-kritische Ausgabe</a:t>
            </a:r>
          </a:p>
        </p:txBody>
      </p:sp>
      <p:sp>
        <p:nvSpPr>
          <p:cNvPr id="5" name="Rechteck 4">
            <a:extLst>
              <a:ext uri="{FF2B5EF4-FFF2-40B4-BE49-F238E27FC236}">
                <a16:creationId xmlns:a16="http://schemas.microsoft.com/office/drawing/2014/main" id="{1E73EE4A-BE85-484C-B45D-568BAB5B2C3C}"/>
              </a:ext>
            </a:extLst>
          </p:cNvPr>
          <p:cNvSpPr/>
          <p:nvPr/>
        </p:nvSpPr>
        <p:spPr>
          <a:xfrm>
            <a:off x="1379476" y="1628800"/>
            <a:ext cx="9541060" cy="507831"/>
          </a:xfrm>
          <a:prstGeom prst="rect">
            <a:avLst/>
          </a:prstGeom>
        </p:spPr>
        <p:txBody>
          <a:bodyPr wrap="square">
            <a:spAutoFit/>
          </a:bodyPr>
          <a:lstStyle/>
          <a:p>
            <a:br>
              <a:rPr lang="de-DE" sz="1100" dirty="0"/>
            </a:br>
            <a:endParaRPr lang="de-DE" sz="1600" dirty="0">
              <a:latin typeface="Arial" panose="020B0604020202020204" pitchFamily="34" charset="0"/>
              <a:cs typeface="Arial" panose="020B0604020202020204" pitchFamily="34" charset="0"/>
            </a:endParaRPr>
          </a:p>
        </p:txBody>
      </p:sp>
      <p:sp>
        <p:nvSpPr>
          <p:cNvPr id="7" name="Inhaltsplatzhalter 2">
            <a:extLst>
              <a:ext uri="{FF2B5EF4-FFF2-40B4-BE49-F238E27FC236}">
                <a16:creationId xmlns:a16="http://schemas.microsoft.com/office/drawing/2014/main" id="{12E22230-B1A1-4FFC-BAAC-61DEF0EECE24}"/>
              </a:ext>
            </a:extLst>
          </p:cNvPr>
          <p:cNvSpPr txBox="1">
            <a:spLocks/>
          </p:cNvSpPr>
          <p:nvPr/>
        </p:nvSpPr>
        <p:spPr>
          <a:xfrm>
            <a:off x="1379476" y="1038001"/>
            <a:ext cx="10046288" cy="5112568"/>
          </a:xfrm>
          <a:prstGeom prst="rect">
            <a:avLst/>
          </a:prstGeom>
        </p:spPr>
        <p:txBody>
          <a:bodyPr/>
          <a:lstStyle>
            <a:lvl1pPr marL="171450" indent="-171450" algn="l" rtl="0" eaLnBrk="1" fontAlgn="base" hangingPunct="1">
              <a:spcBef>
                <a:spcPts val="150"/>
              </a:spcBef>
              <a:spcAft>
                <a:spcPct val="0"/>
              </a:spcAft>
              <a:defRPr sz="2200" kern="1200">
                <a:solidFill>
                  <a:srgbClr val="000000"/>
                </a:solidFill>
                <a:latin typeface="Arial Narrow" panose="020B0606020202030204" pitchFamily="34" charset="0"/>
                <a:ea typeface="+mn-ea"/>
                <a:cs typeface="+mn-cs"/>
                <a:sym typeface="Arial" panose="020B0604020202020204" pitchFamily="34" charset="0"/>
              </a:defRPr>
            </a:lvl1pPr>
            <a:lvl2pPr marL="327025" indent="-236538"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2pPr>
            <a:lvl3pPr marL="464344"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3pPr>
            <a:lvl4pPr marL="598488" indent="-241300"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4pPr>
            <a:lvl5pPr marL="732632" indent="-238125" algn="l" rtl="0" eaLnBrk="1" fontAlgn="base" hangingPunct="1">
              <a:spcBef>
                <a:spcPts val="150"/>
              </a:spcBef>
              <a:spcAft>
                <a:spcPct val="0"/>
              </a:spcAft>
              <a:buSzPct val="100000"/>
              <a:buChar char="–"/>
              <a:defRPr sz="2200" kern="1200">
                <a:solidFill>
                  <a:srgbClr val="000000"/>
                </a:solidFill>
                <a:latin typeface="Arial Narrow" panose="020B0606020202030204" pitchFamily="34" charset="0"/>
                <a:ea typeface="+mn-ea"/>
                <a:cs typeface="+mn-cs"/>
                <a:sym typeface="Arial" panose="020B0604020202020204" pitchFamily="34"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a:lstStyle>
          <a:p>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„Texte sind historische Dokumente. Ihre Entstehung und die aus ihr resultierenden Ergebnisse müssen als ein historischer </a:t>
            </a:r>
            <a:r>
              <a:rPr lang="de-DE" sz="1800" dirty="0" err="1">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Prozeß</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 beschrieben und fixiert werden. Diesen </a:t>
            </a:r>
            <a:r>
              <a:rPr lang="de-DE" sz="1800" dirty="0" err="1">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Entstehungsprozeß</a:t>
            </a:r>
            <a:r>
              <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rPr>
              <a:t> in seiner Komplexität aus historischen, biographischen oder poetologischen Komponenten möglichst umfassend zu dokumentieren und zu erläutern, ist ein wichtiges Ziel der historisch-kritischen Ausgabe.“ </a:t>
            </a:r>
          </a:p>
          <a:p>
            <a:endParaRPr lang="de-DE" sz="1800" dirty="0">
              <a:latin typeface="Arial" panose="020B0604020202020204" pitchFamily="34" charset="0"/>
              <a:ea typeface="Georgia" panose="02040502050405020303" pitchFamily="18" charset="0"/>
              <a:cs typeface="Arial" panose="020B0604020202020204" pitchFamily="34" charset="0"/>
              <a:sym typeface="Georgia" panose="02040502050405020303" pitchFamily="18"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Anspruch auf Vollständigkeit</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Gleichberechtigte Präsentation aller Fassungen, die die Textentstehung nachvollziehbar machen mit allen Zeugen</a:t>
            </a:r>
          </a:p>
          <a:p>
            <a:pPr marL="285750" indent="-285750">
              <a:buFont typeface="Arial" panose="020B0604020202020204" pitchFamily="34" charset="0"/>
              <a:buChar char="•"/>
            </a:pPr>
            <a:endParaRPr lang="de-DE"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Auch vorbereitende Texte wie</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Notizen</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Exzerpte</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Schemata </a:t>
            </a:r>
          </a:p>
          <a:p>
            <a:pPr marL="578644" lvl="2" indent="-285750">
              <a:buFont typeface="Arial" panose="020B0604020202020204" pitchFamily="34" charset="0"/>
              <a:buChar char="•"/>
            </a:pPr>
            <a:r>
              <a:rPr lang="de-DE" sz="1800" dirty="0">
                <a:latin typeface="Arial" panose="020B0604020202020204" pitchFamily="34" charset="0"/>
                <a:cs typeface="Arial" panose="020B0604020202020204" pitchFamily="34" charset="0"/>
              </a:rPr>
              <a:t>…</a:t>
            </a:r>
          </a:p>
          <a:p>
            <a:pPr marL="155575" lvl="1" indent="0">
              <a:buNone/>
            </a:pPr>
            <a:r>
              <a:rPr lang="de-DE" sz="1800" dirty="0">
                <a:latin typeface="Arial" panose="020B0604020202020204" pitchFamily="34" charset="0"/>
                <a:cs typeface="Arial" panose="020B0604020202020204" pitchFamily="34" charset="0"/>
              </a:rPr>
              <a:t>müssen abgedruckt werden </a:t>
            </a:r>
          </a:p>
          <a:p>
            <a:pPr marL="155575" lvl="1" indent="0">
              <a:buNone/>
            </a:pPr>
            <a:endParaRPr lang="de-DE" sz="1600" dirty="0">
              <a:latin typeface="Arial" panose="020B0604020202020204" pitchFamily="34" charset="0"/>
              <a:cs typeface="Arial" panose="020B0604020202020204" pitchFamily="34" charset="0"/>
            </a:endParaRPr>
          </a:p>
          <a:p>
            <a:endParaRPr lang="de-DE" sz="1600" dirty="0">
              <a:solidFill>
                <a:srgbClr val="004F8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74107692"/>
      </p:ext>
    </p:extLst>
  </p:cSld>
  <p:clrMapOvr>
    <a:masterClrMapping/>
  </p:clrMapOvr>
</p:sld>
</file>

<file path=ppt/theme/theme1.xml><?xml version="1.0" encoding="utf-8"?>
<a:theme xmlns:a="http://schemas.openxmlformats.org/drawingml/2006/main" name="GU-Design">
  <a:themeElements>
    <a:clrScheme name="UB FFM">
      <a:dk1>
        <a:srgbClr val="004F8F"/>
      </a:dk1>
      <a:lt1>
        <a:srgbClr val="FFFFFF"/>
      </a:lt1>
      <a:dk2>
        <a:srgbClr val="4D4B46"/>
      </a:dk2>
      <a:lt2>
        <a:srgbClr val="C8D4E2"/>
      </a:lt2>
      <a:accent1>
        <a:srgbClr val="D9D9D9"/>
      </a:accent1>
      <a:accent2>
        <a:srgbClr val="002A43"/>
      </a:accent2>
      <a:accent3>
        <a:srgbClr val="A5AB52"/>
      </a:accent3>
      <a:accent4>
        <a:srgbClr val="4D4B46"/>
      </a:accent4>
      <a:accent5>
        <a:srgbClr val="B3062C"/>
      </a:accent5>
      <a:accent6>
        <a:srgbClr val="C96215"/>
      </a:accent6>
      <a:hlink>
        <a:srgbClr val="48A9DA"/>
      </a:hlink>
      <a:folHlink>
        <a:srgbClr val="00618F"/>
      </a:folHlink>
    </a:clrScheme>
    <a:fontScheme name="Benutzerdefiniert 1">
      <a:majorFont>
        <a:latin typeface="Meridien Roman"/>
        <a:ea typeface=""/>
        <a:cs typeface=""/>
      </a:majorFont>
      <a:minorFont>
        <a:latin typeface="Meridien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50800" cap="flat" cmpd="sng" algn="ctr">
          <a:noFill/>
          <a:prstDash val="solid"/>
          <a:bevel/>
          <a:headEnd type="none" w="med" len="med"/>
          <a:tailEnd type="none" w="med" len="med"/>
        </a:ln>
        <a:effectLst/>
      </a:spPr>
      <a:bodyPr rot="0" spcFirstLastPara="0" vertOverflow="overflow" horzOverflow="overflow" vert="horz" wrap="square" lIns="91440" tIns="46800" rIns="91440" bIns="46800" numCol="1" spcCol="0" rtlCol="0" fromWordArt="0" anchor="t" anchorCtr="0" forceAA="0" compatLnSpc="1">
        <a:prstTxWarp prst="textNoShape">
          <a:avLst/>
        </a:prstTxWarp>
        <a:noAutofit/>
      </a:bodyPr>
      <a:lstStyle>
        <a:defPPr marL="0" marR="0" indent="0" algn="l" defTabSz="914400" rtl="0" eaLnBrk="1" fontAlgn="base" latinLnBrk="0" hangingPunct="0">
          <a:lnSpc>
            <a:spcPct val="100000"/>
          </a:lnSpc>
          <a:spcBef>
            <a:spcPct val="0"/>
          </a:spcBef>
          <a:spcAft>
            <a:spcPct val="0"/>
          </a:spcAft>
          <a:buClrTx/>
          <a:buSzTx/>
          <a:buFontTx/>
          <a:buNone/>
          <a:tabLst/>
          <a:defRPr kumimoji="0" b="0" i="0" u="none" strike="noStrike" cap="none" normalizeH="0" baseline="0" dirty="0" smtClean="0">
            <a:ln>
              <a:noFill/>
            </a:ln>
            <a:solidFill>
              <a:srgbClr val="000000"/>
            </a:solidFill>
            <a:effectLst/>
            <a:latin typeface="+mj-lt"/>
            <a:ea typeface="Georgia" panose="02040502050405020303" pitchFamily="18" charset="0"/>
            <a:cs typeface="Georgia" panose="02040502050405020303" pitchFamily="18" charset="0"/>
            <a:sym typeface="Georgia" panose="02040502050405020303" pitchFamily="18" charset="0"/>
          </a:defRPr>
        </a:defPPr>
      </a:lstStyle>
    </a:spDef>
    <a:lnDef>
      <a:spPr bwMode="auto">
        <a:xfrm>
          <a:off x="0" y="0"/>
          <a:ext cx="1" cy="1"/>
        </a:xfrm>
        <a:custGeom>
          <a:avLst/>
          <a:gdLst/>
          <a:ahLst/>
          <a:cxnLst/>
          <a:rect l="0" t="0" r="0" b="0"/>
          <a:pathLst/>
        </a:custGeom>
        <a:solidFill>
          <a:srgbClr val="FFFFFF"/>
        </a:solidFill>
        <a:ln w="508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91440" rIns="91440" bIns="9144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28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lnDef>
    <a:txDef>
      <a:spPr>
        <a:noFill/>
      </a:spPr>
      <a:bodyPr wrap="square" rtlCol="0">
        <a:spAutoFit/>
      </a:bodyPr>
      <a:lstStyle>
        <a:defPPr>
          <a:defRPr sz="4400" dirty="0" err="1" smtClean="0">
            <a:solidFill>
              <a:schemeClr val="tx2">
                <a:lumMod val="50000"/>
              </a:schemeClr>
            </a:solidFill>
            <a:latin typeface="+mn-lt"/>
          </a:defRPr>
        </a:defPPr>
      </a:lstStyle>
    </a:txDef>
  </a:objectDefaults>
  <a:extraClrSchemeLst/>
  <a:extLst>
    <a:ext uri="{05A4C25C-085E-4340-85A3-A5531E510DB2}">
      <thm15:themeFamily xmlns:thm15="http://schemas.microsoft.com/office/thememl/2012/main" name="20220809_Design_Vorlage" id="{2E40045A-EEDF-4192-A1B7-492F03E5EDB8}" vid="{417170AD-C169-4692-9544-86790481E06D}"/>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004F8F"/>
      </a:accent1>
      <a:accent2>
        <a:srgbClr val="E4E3DD"/>
      </a:accent2>
      <a:accent3>
        <a:srgbClr val="FFFFFF"/>
      </a:accent3>
      <a:accent4>
        <a:srgbClr val="000000"/>
      </a:accent4>
      <a:accent5>
        <a:srgbClr val="AAB2C6"/>
      </a:accent5>
      <a:accent6>
        <a:srgbClr val="CFCEC8"/>
      </a:accent6>
      <a:hlink>
        <a:srgbClr val="0000FF"/>
      </a:hlink>
      <a:folHlink>
        <a:srgbClr val="FF00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20220809_Design_Vorlage</Template>
  <TotalTime>0</TotalTime>
  <Words>2753</Words>
  <Application>Microsoft Office PowerPoint</Application>
  <PresentationFormat>Breitbild</PresentationFormat>
  <Paragraphs>536</Paragraphs>
  <Slides>70</Slides>
  <Notes>26</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70</vt:i4>
      </vt:variant>
    </vt:vector>
  </HeadingPairs>
  <TitlesOfParts>
    <vt:vector size="80" baseType="lpstr">
      <vt:lpstr>-apple-system</vt:lpstr>
      <vt:lpstr>Arial</vt:lpstr>
      <vt:lpstr>Arial Narrow</vt:lpstr>
      <vt:lpstr>Avenir</vt:lpstr>
      <vt:lpstr>Calibri</vt:lpstr>
      <vt:lpstr>Calibri Light</vt:lpstr>
      <vt:lpstr>Georgia</vt:lpstr>
      <vt:lpstr>Meridien Roman</vt:lpstr>
      <vt:lpstr>Wingdings</vt:lpstr>
      <vt:lpstr>GU-Design</vt:lpstr>
      <vt:lpstr>Was sind digitale Editionen?   </vt:lpstr>
      <vt:lpstr>Ausgangslage - Gegenstand einer Edition</vt:lpstr>
      <vt:lpstr>Ziele / Zielgruppe</vt:lpstr>
      <vt:lpstr>Arbeitsschritte einer Edition </vt:lpstr>
      <vt:lpstr>Arbeitsschritte einer Edition</vt:lpstr>
      <vt:lpstr>Trakl:  Verzeichnis der Abkürzungen / Die Siglen der Textzeugen</vt:lpstr>
      <vt:lpstr>Trakl „Die schöne Stadt“ mit Varianten</vt:lpstr>
      <vt:lpstr>Editionstypen </vt:lpstr>
      <vt:lpstr>Historisch-kritische Ausgabe</vt:lpstr>
      <vt:lpstr>Historisch-kritische Ausgabe </vt:lpstr>
      <vt:lpstr>Hölderlin: Sämtliche Werke. Hg.: Dietrich E. Sattler Frankfurter Ausgabe</vt:lpstr>
      <vt:lpstr>Hölderlin: Sämtliche Werke. Hg.: Dietrich E. Sattler Frankfurter Ausgabe </vt:lpstr>
      <vt:lpstr>(Wissenschaftliche) Studienausgabe / Leseausgabe</vt:lpstr>
      <vt:lpstr>Hölderlin: Sämtliche Werke. Hg.: Friedrich Beißner  Große Stuttgarter Ausgabe</vt:lpstr>
      <vt:lpstr>Hölderlin: Sämtliche Werke. Hg.: Friedrich Beißner  Große Stuttgarter Ausgabe</vt:lpstr>
      <vt:lpstr>Hölderlin: Sämtliche Werke. Hg.: Dietrich E. Sattler Bremer Ausgabe</vt:lpstr>
      <vt:lpstr>Faksimile-Ausgabe</vt:lpstr>
      <vt:lpstr>Reprint-Ausgabe</vt:lpstr>
      <vt:lpstr>Regestausgabe</vt:lpstr>
      <vt:lpstr>Regestausgabe</vt:lpstr>
      <vt:lpstr>E-Editionen / Digitale Editionen</vt:lpstr>
      <vt:lpstr>Digitale Editionen</vt:lpstr>
      <vt:lpstr>PowerPoint-Präsentation</vt:lpstr>
      <vt:lpstr>Wie finde ich eine Digitale Edition ?</vt:lpstr>
      <vt:lpstr>Die Schule von Salamanca :  Eine digitale Quellensammlung und ein Wörterbuch ihrer juristisch-politischen Sprache  </vt:lpstr>
      <vt:lpstr>PowerPoint-Präsentation</vt:lpstr>
      <vt:lpstr>Warum ist die Suche in Bibliothekskatalogen (oft) nicht erfolgreich? </vt:lpstr>
      <vt:lpstr>Suche im Internet</vt:lpstr>
      <vt:lpstr>Andere Such-Instrumente</vt:lpstr>
      <vt:lpstr>PowerPoint-Präsentation</vt:lpstr>
      <vt:lpstr>Catalogue of Digital Editions </vt:lpstr>
      <vt:lpstr>Franzini, Greta, Andorfer, P., Zaytseva, K. (2016-) Katalog der Digital Editions: Das Web Anwendung</vt:lpstr>
      <vt:lpstr>PowerPoint-Präsentation</vt:lpstr>
      <vt:lpstr>PowerPoint-Präsentation</vt:lpstr>
      <vt:lpstr>PowerPoint-Präsentation</vt:lpstr>
      <vt:lpstr>correspSearch Briefeditionen durchsuchen und vernetzen </vt:lpstr>
      <vt:lpstr>PowerPoint-Präsentation</vt:lpstr>
      <vt:lpstr>PowerPoint-Präsentation</vt:lpstr>
      <vt:lpstr>correspSearch - Suche</vt:lpstr>
      <vt:lpstr>PowerPoint-Präsentation</vt:lpstr>
      <vt:lpstr>PowerPoint-Präsentation</vt:lpstr>
      <vt:lpstr>Briefnetzwerk </vt:lpstr>
      <vt:lpstr>Review Journal of Scholary Digital Editions and Resources </vt:lpstr>
      <vt:lpstr>      </vt:lpstr>
      <vt:lpstr>Wie kann ich eine Digitale Edition nutzen? </vt:lpstr>
      <vt:lpstr>Ansicht </vt:lpstr>
      <vt:lpstr>      </vt:lpstr>
      <vt:lpstr>PowerPoint-Präsentation</vt:lpstr>
      <vt:lpstr>Suche </vt:lpstr>
      <vt:lpstr>Alternative Zugänge zum Material </vt:lpstr>
      <vt:lpstr>PowerPoint-Präsentation</vt:lpstr>
      <vt:lpstr>Nachnutzung des Materials </vt:lpstr>
      <vt:lpstr>Download</vt:lpstr>
      <vt:lpstr>Zitiervorschlag</vt:lpstr>
      <vt:lpstr>Digitale Editionen aus Sicht der Produktion</vt:lpstr>
      <vt:lpstr>Inhaltsverzeichnis</vt:lpstr>
      <vt:lpstr>Schritte der Erstellung einer Digitalen Edition </vt:lpstr>
      <vt:lpstr>Schritte der Erstellung einer Digitalen Edition </vt:lpstr>
      <vt:lpstr>Schritte der Erstellung einer Digitalen Edition </vt:lpstr>
      <vt:lpstr>Schritte der Erstellung einer Digitalen Edition </vt:lpstr>
      <vt:lpstr>Schritte der Erstellung einer Digitalen Edition </vt:lpstr>
      <vt:lpstr>Schritte der Erstellung einer Digitalen Edition </vt:lpstr>
      <vt:lpstr>Schritte der Erstellung einer Digitalen Edition </vt:lpstr>
      <vt:lpstr>Schritte der Erstellung einer Digitalen Edition </vt:lpstr>
      <vt:lpstr>Schritte der Erstellung einer Digitalen Edition </vt:lpstr>
      <vt:lpstr>Schritte der Erstellung einer Digitalen Edition </vt:lpstr>
      <vt:lpstr>Relevante Tools zur Erstellung einer Digitalen Edition</vt:lpstr>
      <vt:lpstr>Abteilungen, Einrichtungen, Kooperationspartner</vt:lpstr>
      <vt:lpstr>Links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Weber, Arne</dc:creator>
  <cp:lastModifiedBy>Lang, Sandy</cp:lastModifiedBy>
  <cp:revision>438</cp:revision>
  <cp:lastPrinted>2022-08-08T11:58:38Z</cp:lastPrinted>
  <dcterms:created xsi:type="dcterms:W3CDTF">2022-09-09T09:16:54Z</dcterms:created>
  <dcterms:modified xsi:type="dcterms:W3CDTF">2025-02-20T12:02:04Z</dcterms:modified>
</cp:coreProperties>
</file>