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08BA-37E3-4B60-982F-7DDD4651A23C}" type="datetimeFigureOut">
              <a:rPr lang="de-DE" smtClean="0"/>
              <a:pPr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Präteritum –</a:t>
            </a:r>
            <a:r>
              <a:rPr lang="de-DE" dirty="0" err="1"/>
              <a:t>li</a:t>
            </a:r>
            <a:r>
              <a:rPr lang="de-DE" dirty="0"/>
              <a:t>-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Vorgänge/Handlungen haben sich in der Vergangenheit ereignet</a:t>
            </a:r>
          </a:p>
          <a:p>
            <a:r>
              <a:rPr lang="de-DE" dirty="0"/>
              <a:t>Ohne Berücksichtigung der Folgen (Gegensatz zu –</a:t>
            </a:r>
            <a:r>
              <a:rPr lang="de-DE" dirty="0" err="1"/>
              <a:t>me</a:t>
            </a:r>
            <a:r>
              <a:rPr lang="de-DE" dirty="0"/>
              <a:t>-)</a:t>
            </a:r>
          </a:p>
          <a:p>
            <a:r>
              <a:rPr lang="de-DE" dirty="0"/>
              <a:t>Übersetzung im Deutschen mit einfacher Vergangenheit (Bsp. ich las – </a:t>
            </a:r>
            <a:r>
              <a:rPr lang="de-DE" dirty="0" err="1"/>
              <a:t>nilisoma</a:t>
            </a:r>
            <a:r>
              <a:rPr lang="de-DE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Bildungsweise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Verbstruktur</a:t>
            </a:r>
          </a:p>
          <a:p>
            <a:pPr>
              <a:buNone/>
            </a:pPr>
            <a:r>
              <a:rPr lang="de-DE" dirty="0"/>
              <a:t>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214414" y="2857496"/>
          <a:ext cx="6286544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e-DE" dirty="0"/>
                        <a:t>Subjekt-konkordant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TAM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Verbwurzel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Finalvokal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214414" y="4214818"/>
          <a:ext cx="6286544" cy="9286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r>
                        <a:rPr lang="de-DE" dirty="0"/>
                        <a:t>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Ich schrieb</a:t>
            </a:r>
          </a:p>
          <a:p>
            <a:r>
              <a:rPr lang="de-DE" dirty="0"/>
              <a:t>Ihr badetet</a:t>
            </a:r>
          </a:p>
          <a:p>
            <a:r>
              <a:rPr lang="de-DE" dirty="0"/>
              <a:t>Wir versuchten</a:t>
            </a:r>
          </a:p>
          <a:p>
            <a:r>
              <a:rPr lang="de-DE" dirty="0"/>
              <a:t>Sie brachen auf</a:t>
            </a:r>
          </a:p>
          <a:p>
            <a:r>
              <a:rPr lang="de-DE" dirty="0"/>
              <a:t>Die Bäume fielen um</a:t>
            </a:r>
          </a:p>
          <a:p>
            <a:r>
              <a:rPr lang="de-DE" dirty="0"/>
              <a:t>Eine Tasse war  ausreichend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/>
              <a:t>Niliandika</a:t>
            </a:r>
            <a:endParaRPr lang="de-DE" dirty="0"/>
          </a:p>
          <a:p>
            <a:r>
              <a:rPr lang="de-DE" dirty="0" err="1"/>
              <a:t>Mlioga</a:t>
            </a:r>
            <a:endParaRPr lang="de-DE" dirty="0"/>
          </a:p>
          <a:p>
            <a:r>
              <a:rPr lang="de-DE" dirty="0" err="1"/>
              <a:t>Tulijaribu</a:t>
            </a:r>
            <a:endParaRPr lang="de-DE" dirty="0"/>
          </a:p>
          <a:p>
            <a:r>
              <a:rPr lang="de-DE" dirty="0" err="1"/>
              <a:t>Waliondoka</a:t>
            </a:r>
            <a:endParaRPr lang="de-DE" dirty="0"/>
          </a:p>
          <a:p>
            <a:r>
              <a:rPr lang="de-DE" dirty="0" err="1"/>
              <a:t>Miti</a:t>
            </a:r>
            <a:r>
              <a:rPr lang="de-DE" dirty="0"/>
              <a:t> </a:t>
            </a:r>
            <a:r>
              <a:rPr lang="de-DE" dirty="0" err="1"/>
              <a:t>ilianguka</a:t>
            </a:r>
            <a:endParaRPr lang="de-DE" dirty="0"/>
          </a:p>
          <a:p>
            <a:r>
              <a:rPr lang="de-DE" dirty="0" err="1"/>
              <a:t>Kikombe</a:t>
            </a:r>
            <a:r>
              <a:rPr lang="de-DE" dirty="0"/>
              <a:t> </a:t>
            </a:r>
            <a:r>
              <a:rPr lang="de-DE" dirty="0" err="1"/>
              <a:t>kimoja</a:t>
            </a:r>
            <a:r>
              <a:rPr lang="de-DE" dirty="0"/>
              <a:t> </a:t>
            </a:r>
            <a:r>
              <a:rPr lang="de-DE" dirty="0" err="1"/>
              <a:t>kilitosha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Bildschirmpräsentation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Präteritum –li-</vt:lpstr>
      <vt:lpstr>Funktion</vt:lpstr>
      <vt:lpstr>Bildungsweise</vt:lpstr>
      <vt:lpstr>Beispiele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Präteritum –li-</dc:title>
  <dc:creator>Clarissa</dc:creator>
  <cp:lastModifiedBy>clarissa_eck@yahoo.de</cp:lastModifiedBy>
  <cp:revision>8</cp:revision>
  <dcterms:created xsi:type="dcterms:W3CDTF">2020-04-15T12:35:56Z</dcterms:created>
  <dcterms:modified xsi:type="dcterms:W3CDTF">2022-01-31T10:18:45Z</dcterms:modified>
</cp:coreProperties>
</file>