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31.01.2022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31.01.2022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31.01.2022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31.01.2022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31.01.2022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31.01.2022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31.01.2022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31.01.2022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31.01.2022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31.01.2022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31.01.2022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C08BA-37E3-4B60-982F-7DDD4651A23C}" type="datetimeFigureOut">
              <a:rPr lang="de-DE" smtClean="0"/>
              <a:pPr/>
              <a:t>31.01.2022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Präteritum –</a:t>
            </a:r>
            <a:r>
              <a:rPr lang="de-DE" dirty="0" err="1"/>
              <a:t>li</a:t>
            </a:r>
            <a:r>
              <a:rPr lang="de-DE" dirty="0"/>
              <a:t>-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Funktion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Vorgänge/Handlungen haben sich in der Vergangenheit ereignet</a:t>
            </a:r>
          </a:p>
          <a:p>
            <a:r>
              <a:rPr lang="de-DE" dirty="0"/>
              <a:t>Ohne Berücksichtigung der Folgen (Gegensatz zu –</a:t>
            </a:r>
            <a:r>
              <a:rPr lang="de-DE" dirty="0" err="1"/>
              <a:t>me</a:t>
            </a:r>
            <a:r>
              <a:rPr lang="de-DE" dirty="0"/>
              <a:t>-)</a:t>
            </a:r>
          </a:p>
          <a:p>
            <a:r>
              <a:rPr lang="de-DE" dirty="0"/>
              <a:t>Übersetzung im Deutschen mit einfacher Vergangenheit (Bsp. ich las – </a:t>
            </a:r>
            <a:r>
              <a:rPr lang="de-DE" dirty="0" err="1"/>
              <a:t>nilisoma</a:t>
            </a:r>
            <a:r>
              <a:rPr lang="de-DE" dirty="0"/>
              <a:t>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Bildungsweise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Verbstruktur</a:t>
            </a:r>
          </a:p>
          <a:p>
            <a:pPr>
              <a:buNone/>
            </a:pPr>
            <a:r>
              <a:rPr lang="de-DE" dirty="0"/>
              <a:t> </a:t>
            </a:r>
          </a:p>
        </p:txBody>
      </p:sp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1214414" y="2857496"/>
          <a:ext cx="6286544" cy="857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57256">
                <a:tc>
                  <a:txBody>
                    <a:bodyPr/>
                    <a:lstStyle/>
                    <a:p>
                      <a:r>
                        <a:rPr lang="de-DE" dirty="0"/>
                        <a:t>Subjekt-konkordant 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  <a:p>
                      <a:r>
                        <a:rPr lang="de-DE" dirty="0"/>
                        <a:t>TAM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Verbwurzel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e-DE" dirty="0"/>
                    </a:p>
                    <a:p>
                      <a:r>
                        <a:rPr lang="de-DE" dirty="0"/>
                        <a:t>Finalvokal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elle 4"/>
          <p:cNvGraphicFramePr>
            <a:graphicFrameLocks noGrp="1"/>
          </p:cNvGraphicFramePr>
          <p:nvPr/>
        </p:nvGraphicFramePr>
        <p:xfrm>
          <a:off x="1214414" y="4214818"/>
          <a:ext cx="6286544" cy="92869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71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28694">
                <a:tc>
                  <a:txBody>
                    <a:bodyPr/>
                    <a:lstStyle/>
                    <a:p>
                      <a:r>
                        <a:rPr lang="de-DE" dirty="0"/>
                        <a:t>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LI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Beispiele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DE" dirty="0"/>
              <a:t>Ich schrieb</a:t>
            </a:r>
          </a:p>
          <a:p>
            <a:r>
              <a:rPr lang="de-DE" dirty="0"/>
              <a:t>Ihr badetet</a:t>
            </a:r>
          </a:p>
          <a:p>
            <a:r>
              <a:rPr lang="de-DE" dirty="0"/>
              <a:t>Wir versuchten</a:t>
            </a:r>
          </a:p>
          <a:p>
            <a:r>
              <a:rPr lang="de-DE" dirty="0"/>
              <a:t>Sie brachen auf</a:t>
            </a:r>
          </a:p>
          <a:p>
            <a:r>
              <a:rPr lang="de-DE" dirty="0"/>
              <a:t>Die Bäume fielen um</a:t>
            </a:r>
          </a:p>
          <a:p>
            <a:r>
              <a:rPr lang="de-DE" dirty="0"/>
              <a:t>Eine Tasse war  ausreichend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 err="1"/>
              <a:t>Niliandika</a:t>
            </a:r>
            <a:endParaRPr lang="de-DE" dirty="0"/>
          </a:p>
          <a:p>
            <a:r>
              <a:rPr lang="de-DE" dirty="0" err="1"/>
              <a:t>Mlioga</a:t>
            </a:r>
            <a:endParaRPr lang="de-DE" dirty="0"/>
          </a:p>
          <a:p>
            <a:r>
              <a:rPr lang="de-DE" dirty="0" err="1"/>
              <a:t>Tulijaribu</a:t>
            </a:r>
            <a:endParaRPr lang="de-DE" dirty="0"/>
          </a:p>
          <a:p>
            <a:r>
              <a:rPr lang="de-DE" dirty="0" err="1"/>
              <a:t>Waliondoka</a:t>
            </a:r>
            <a:endParaRPr lang="de-DE" dirty="0"/>
          </a:p>
          <a:p>
            <a:r>
              <a:rPr lang="de-DE" dirty="0" err="1"/>
              <a:t>Miti</a:t>
            </a:r>
            <a:r>
              <a:rPr lang="de-DE" dirty="0"/>
              <a:t> </a:t>
            </a:r>
            <a:r>
              <a:rPr lang="de-DE" dirty="0" err="1"/>
              <a:t>ilianguka</a:t>
            </a:r>
            <a:endParaRPr lang="de-DE" dirty="0"/>
          </a:p>
          <a:p>
            <a:r>
              <a:rPr lang="de-DE" dirty="0" err="1"/>
              <a:t>Kikombe</a:t>
            </a:r>
            <a:r>
              <a:rPr lang="de-DE" dirty="0"/>
              <a:t> </a:t>
            </a:r>
            <a:r>
              <a:rPr lang="de-DE" dirty="0" err="1"/>
              <a:t>kimoja</a:t>
            </a:r>
            <a:r>
              <a:rPr lang="de-DE" dirty="0"/>
              <a:t> </a:t>
            </a:r>
            <a:r>
              <a:rPr lang="de-DE" dirty="0" err="1"/>
              <a:t>kilitosha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Microsoft Office PowerPoint</Application>
  <PresentationFormat>Bildschirmpräsentation (4:3)</PresentationFormat>
  <Paragraphs>31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Arial</vt:lpstr>
      <vt:lpstr>Calibri</vt:lpstr>
      <vt:lpstr>Larissa-Design</vt:lpstr>
      <vt:lpstr>Präteritum –li-</vt:lpstr>
      <vt:lpstr>Funktion</vt:lpstr>
      <vt:lpstr>Bildungsweise</vt:lpstr>
      <vt:lpstr>Beispiele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Präteritum –li-</dc:title>
  <dc:creator>Clarissa</dc:creator>
  <cp:lastModifiedBy>clarissa_eck@yahoo.de</cp:lastModifiedBy>
  <cp:revision>8</cp:revision>
  <dcterms:created xsi:type="dcterms:W3CDTF">2020-04-15T12:35:56Z</dcterms:created>
  <dcterms:modified xsi:type="dcterms:W3CDTF">2022-01-31T10:18:45Z</dcterms:modified>
</cp:coreProperties>
</file>