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12192000" cy="6858000"/>
  <p:notesSz cx="6858000" cy="9144000"/>
  <p:custDataLst>
    <p:tags r:id="rId7"/>
  </p:custDataLst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7C2435-2CF6-1B9A-513D-93A91A5E8C2F}" name="Keno Buß" initials="KB" userId="S::keno.buss@uni-oldenburg.de::b5e295a2-2399-4f32-8b33-3f2c3c056525" providerId="AD"/>
  <p188:author id="{6929BCF1-4607-4249-7317-FCB3963084FB}" name="Katharina Hombach" initials="KH" userId="acd30a5d8e38661e" providerId="Windows Live"/>
  <p188:author id="{C0EA8AFB-5E4A-C43D-B832-706F6FE1394E}" name="giz0seq6w7@goetheuniversitaet.onmicrosoft.com" initials="" userId="S::giz0seq6w7@goetheuniversitaet.onmicrosoft.com::2edc14a4-c2bc-4daa-ba3e-9853c096bd3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1AEE"/>
    <a:srgbClr val="D7D7D7"/>
    <a:srgbClr val="B0B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0" autoAdjust="0"/>
    <p:restoredTop sz="86849" autoAdjust="0"/>
  </p:normalViewPr>
  <p:slideViewPr>
    <p:cSldViewPr snapToGrid="0">
      <p:cViewPr varScale="1">
        <p:scale>
          <a:sx n="74" d="100"/>
          <a:sy n="74" d="100"/>
        </p:scale>
        <p:origin x="621" y="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8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7E684-27F3-43CE-90E2-DEDBD83BB0C6}" type="datetimeFigureOut">
              <a:rPr lang="en-DE" smtClean="0"/>
              <a:t>07/09/2024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0C62-D941-47EB-BA3C-4332E0E9F852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497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 descr="Ein Bild, das Wolke, Himmel, draußen, Architektur enthält.&#10;&#10;Automatisch generierte Beschreibung">
            <a:extLst>
              <a:ext uri="{FF2B5EF4-FFF2-40B4-BE49-F238E27FC236}">
                <a16:creationId xmlns:a16="http://schemas.microsoft.com/office/drawing/2014/main" id="{4F1015F7-95A8-555A-F506-6EEEB9289D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9" t="23127" r="8862" b="5734"/>
          <a:stretch/>
        </p:blipFill>
        <p:spPr>
          <a:xfrm>
            <a:off x="-3175" y="-11430"/>
            <a:ext cx="12207875" cy="6872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FFBA55-497D-5397-8761-85F32D726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83765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9A9BD-9D69-DF0C-B859-9BDDC12AB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383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E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A9728B5-2AEF-EF18-9A2C-9BD1627D1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345" y="6393446"/>
            <a:ext cx="601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C07D266-69B8-4ABE-B246-AB631903716A}" type="slidenum">
              <a:rPr lang="en-DE" smtClean="0"/>
              <a:pPr/>
              <a:t>‹Nr.›</a:t>
            </a:fld>
            <a:endParaRPr lang="en-DE" dirty="0"/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C1AC22AC-342B-D258-E60B-9C9CBBB9E28F}"/>
              </a:ext>
            </a:extLst>
          </p:cNvPr>
          <p:cNvSpPr txBox="1"/>
          <p:nvPr userDrawn="1"/>
        </p:nvSpPr>
        <p:spPr>
          <a:xfrm>
            <a:off x="1438746" y="6430777"/>
            <a:ext cx="9924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© Prof. Dr. Katharina Hombach </a:t>
            </a:r>
            <a:r>
              <a:rPr lang="de-DE" sz="12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2024. </a:t>
            </a:r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Bitte nicht kopieren oder verbreiten. 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8DF777F0-1A13-844F-8729-3E96E20C2D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8640" y="6306278"/>
            <a:ext cx="842971" cy="459316"/>
          </a:xfrm>
          <a:prstGeom prst="rect">
            <a:avLst/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6029739" y="5962559"/>
            <a:ext cx="619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noProof="0" dirty="0">
                <a:solidFill>
                  <a:schemeClr val="tx1">
                    <a:alpha val="23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Foto: Thomas Müller Ivan Reimann</a:t>
            </a:r>
          </a:p>
          <a:p>
            <a:pPr algn="r"/>
            <a:endParaRPr lang="de-DE" sz="1100" dirty="0">
              <a:solidFill>
                <a:schemeClr val="tx1">
                  <a:alpha val="23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6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7ECED-323A-4C02-BFE6-3E2A2C8BB5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365125"/>
            <a:ext cx="11139777" cy="923317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B4B4B-4101-F065-5861-36839300B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61440"/>
            <a:ext cx="11139777" cy="488828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3B0BE78-A139-BFC4-B269-83491949B3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640" y="6306278"/>
            <a:ext cx="842971" cy="459316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34E866-8A8B-F4BE-A9FC-FEC6A7B8A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345" y="6393446"/>
            <a:ext cx="601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C07D266-69B8-4ABE-B246-AB631903716A}" type="slidenum">
              <a:rPr lang="en-DE" smtClean="0"/>
              <a:pPr/>
              <a:t>‹Nr.›</a:t>
            </a:fld>
            <a:endParaRPr lang="en-DE" dirty="0"/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C08D1B24-2F39-5808-0B67-B61483233D43}"/>
              </a:ext>
            </a:extLst>
          </p:cNvPr>
          <p:cNvSpPr txBox="1"/>
          <p:nvPr userDrawn="1"/>
        </p:nvSpPr>
        <p:spPr>
          <a:xfrm>
            <a:off x="1438746" y="6430777"/>
            <a:ext cx="984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© Prof. Dr. Katharina Hombach </a:t>
            </a:r>
            <a:r>
              <a:rPr lang="de-DE" sz="12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2024. </a:t>
            </a:r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Bitte nicht kopieren oder verbreiten.</a:t>
            </a:r>
          </a:p>
        </p:txBody>
      </p:sp>
    </p:spTree>
    <p:extLst>
      <p:ext uri="{BB962C8B-B14F-4D97-AF65-F5344CB8AC3E}">
        <p14:creationId xmlns:p14="http://schemas.microsoft.com/office/powerpoint/2010/main" val="26785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083BE15C-1FC9-8DCD-ECB9-7138DB8B97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6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66146" t="-1" r="5941" b="47943"/>
          <a:stretch/>
        </p:blipFill>
        <p:spPr>
          <a:xfrm>
            <a:off x="6798761" y="1361440"/>
            <a:ext cx="5399589" cy="548703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1A9DBF-AAEA-962C-1B8C-7104CA58D39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640" y="6306278"/>
            <a:ext cx="842971" cy="459316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EB138C3-F7CB-87A3-7B31-4669D5E2C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345" y="6393446"/>
            <a:ext cx="601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C07D266-69B8-4ABE-B246-AB631903716A}" type="slidenum">
              <a:rPr lang="en-DE" smtClean="0"/>
              <a:pPr/>
              <a:t>‹Nr.›</a:t>
            </a:fld>
            <a:endParaRPr lang="en-DE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56AA056-0280-C56E-9590-AC5A6028B4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365125"/>
            <a:ext cx="11139777" cy="923317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14346F5-7E0A-4B91-9588-7217439FD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61440"/>
            <a:ext cx="11139777" cy="488828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E" dirty="0"/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E398CFE9-E91E-5999-BB9C-11865BE77F0F}"/>
              </a:ext>
            </a:extLst>
          </p:cNvPr>
          <p:cNvSpPr txBox="1"/>
          <p:nvPr userDrawn="1"/>
        </p:nvSpPr>
        <p:spPr>
          <a:xfrm>
            <a:off x="1438746" y="6430777"/>
            <a:ext cx="984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© Prof. Dr. Katharina Hombach </a:t>
            </a:r>
            <a:r>
              <a:rPr lang="de-DE" sz="12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2024. </a:t>
            </a:r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Bitte nicht kopieren oder verbreiten.</a:t>
            </a:r>
          </a:p>
        </p:txBody>
      </p:sp>
    </p:spTree>
    <p:extLst>
      <p:ext uri="{BB962C8B-B14F-4D97-AF65-F5344CB8AC3E}">
        <p14:creationId xmlns:p14="http://schemas.microsoft.com/office/powerpoint/2010/main" val="418571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D1C081DB-2049-520A-8ADC-9845823D972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80739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Folie" r:id="rId7" imgW="501" imgH="500" progId="TCLayout.ActiveDocument.1">
                  <p:embed/>
                </p:oleObj>
              </mc:Choice>
              <mc:Fallback>
                <p:oleObj name="think-cell Folie" r:id="rId7" imgW="501" imgH="5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9AC742-66E8-D30F-7E2D-B0B04DB3D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65125"/>
            <a:ext cx="1155700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CBDDE-1FBB-95DB-CE65-3133EF5AB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200150"/>
            <a:ext cx="11557000" cy="4976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DCE05-11A8-1A00-1881-8133B537F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3850" y="6356350"/>
            <a:ext cx="1070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93B44-C094-F468-0AE0-6C2DE79C0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9800" y="6356350"/>
            <a:ext cx="781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C07D266-69B8-4ABE-B246-AB631903716A}" type="slidenum">
              <a:rPr lang="en-DE" smtClean="0"/>
              <a:pPr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680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1950" indent="-36195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6450" indent="-355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096B0B03-CFAD-7454-5908-24736D46810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124537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Folie" r:id="rId4" imgW="501" imgH="500" progId="TCLayout.ActiveDocument.1">
                  <p:embed/>
                </p:oleObj>
              </mc:Choice>
              <mc:Fallback>
                <p:oleObj name="think-cell Folie" r:id="rId4" imgW="501" imgH="5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DF02F995-73EA-C6E2-1A83-C6342C1426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356871C-8732-9640-B038-58875106D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B06C4E-2CBC-6749-BE0E-2675704B1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C07D266-69B8-4ABE-B246-AB631903716A}" type="slidenum">
              <a:rPr lang="en-DE" smtClean="0"/>
              <a:pPr/>
              <a:t>1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5203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C07D266-69B8-4ABE-B246-AB631903716A}" type="slidenum">
              <a:rPr lang="en-DE" smtClean="0"/>
              <a:pPr/>
              <a:t>2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07619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C07D266-69B8-4ABE-B246-AB631903716A}" type="slidenum">
              <a:rPr lang="en-DE" smtClean="0"/>
              <a:pPr/>
              <a:t>3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2355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3B93F7-6791-F992-61D7-8B7EC72D4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C07D266-69B8-4ABE-B246-AB631903716A}" type="slidenum">
              <a:rPr lang="en-DE" smtClean="0"/>
              <a:pPr/>
              <a:t>4</a:t>
            </a:fld>
            <a:endParaRPr lang="en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65100BB-304A-6528-02EA-F1704833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9FFFBE1-7F60-2BA6-088D-752B63F7F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7699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1AEE"/>
      </a:accent1>
      <a:accent2>
        <a:srgbClr val="7B7B7B"/>
      </a:accent2>
      <a:accent3>
        <a:srgbClr val="FF000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_slides" id="{781EE4D9-3795-4FB5-9DBF-A6C19A13367E}" vid="{D06A6356-0391-48FF-88D3-4FDF47BC61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Lecture_slides</Template>
  <TotalTime>0</TotalTime>
  <Words>4</Words>
  <Application>Microsoft Office PowerPoint</Application>
  <PresentationFormat>Breitbild</PresentationFormat>
  <Paragraphs>4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think-cell Folie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PACC WiSe 2023/24</dc:title>
  <dc:creator>Katharina Hombach</dc:creator>
  <cp:lastModifiedBy>Meringdal, Inga Elise</cp:lastModifiedBy>
  <cp:revision>209</cp:revision>
  <dcterms:created xsi:type="dcterms:W3CDTF">2023-07-12T12:37:29Z</dcterms:created>
  <dcterms:modified xsi:type="dcterms:W3CDTF">2024-07-09T12:32:31Z</dcterms:modified>
</cp:coreProperties>
</file>