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20784-C924-44E5-A719-B074A5E6F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B0A5E2-0F8C-4BE1-96AB-5BFCF70F6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DADBF-AAB7-4B29-A312-F84C2974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73ADD1-E0ED-4E35-A83C-724064BB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252DAB-DEE0-4FFD-9DB6-5FC96AAA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66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8CD6A-0B97-48C8-90AD-A0933A63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5623B6-E2BE-4517-8BC8-93704DEC9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0BE787-19E4-4A1D-B0C8-8B2B3862C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C3B801-C775-4DE5-8BB6-51949F04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21430D-7468-48EF-9BC0-70C4D382D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72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4E6150B-46D7-4CA2-936B-902D75FE2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9DCB4C-5FE1-4098-A186-8EC92FC30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224A60-7DBB-49E8-91E9-61C8EEEF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50EF59-5457-475C-BC7F-CA1D2A5B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4518EA-DE6F-4B64-A942-832A87C7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6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605B9-D5A6-445B-9C9B-D1AC609B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1C79EF-10CD-4150-9F7A-63835188A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72FCE9-BD9B-438C-9CD7-C8EF8A51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132D2F-FDC6-48A8-B165-019692F11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FE294-0107-4C2D-84EE-9DBF7FBB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5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81C3D-7CF6-4599-BDF1-153EAA41D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A6E822-1784-4C32-8B6C-3B27C788E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215D1A-25CD-418B-97E4-9F49B82E5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E7670C-317F-4B8B-BA19-03AB9D71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645C8F-F0BC-4941-BDF4-390058B8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47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0ABE1-645B-4A1C-97FC-EC2B52C4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2183E-E938-4C97-90EF-48BFD68CD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A0194E-388B-4B86-AA8A-260DF4A76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7E01B0-A3C5-4526-8F46-CB24F0FE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996A70-DC6D-4E94-ACB0-18B076D8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B6ABF8-893F-4927-B9C2-0C1E27E6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1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CE036-1AA5-444F-9FB9-03AB3894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6D6F14-E778-4CFE-86A2-86BFD7A3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4A8BB3-67AE-48E7-B111-007A166DE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E7A250-E118-4D26-A1D2-7ACC697DA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31051E-5452-424F-9679-54B37788E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FE952AC-3252-42E8-A107-3EF6F1E5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BD40F9-E1C8-4D9A-83FD-E934A235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2D5941-FA6A-4EF0-83B8-D7B47AAF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81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3C0580-15DE-4488-B48F-8C8AF62F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0EA249-BC02-4416-8F18-27CBF694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7C88EC-471B-4548-82CB-C93C3696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28B2CA-0B90-482E-9E76-D02DA3F2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8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C84D854-91A3-461D-8C26-03257093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2A564A-466D-4AEE-9FB6-D733C5B1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AA95EE-092E-4657-8190-B295B250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62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F9ED8D-B2B4-4BF2-A685-DBFC15B57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C58158-CB4A-47B1-8468-00F61E1F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536833-EA5C-45A4-875D-3514ADE7B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184507-9603-4758-B02E-17D80649A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68DD7E-C916-4D44-BD38-1AE3F705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180345-FAA5-4F06-BABA-A5EACAB0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37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3C762-83E9-4905-BCCE-1A98EAE2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B7E8A8-B445-483C-8CA9-595D612AA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AF4E53-BF34-4FE3-8545-01D4129DE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C4685E-936D-4469-8B6F-B6B9B64D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934BA0-D2A7-4716-B4BE-AFEF674C0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E61EC8-923C-45E0-A616-EB504AF7C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39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A7267CD-BB9B-495F-8411-2DE5EDAEF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6652CB-E0E8-42D4-8086-0ACB85BC0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DBB3A-7628-44CB-A995-E08082AD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98959-6E2B-4D34-870F-7D17F4BFFE5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2B8EF-6AE2-443A-95DA-C16DB1FFF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03FC83-D273-4844-9866-4DADE3DF5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E8EE-48D9-4F4A-8F6F-2D5F5D0916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ub.uni-frankfurt.de/mail/mailto.html?An=digh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42385-7CAA-4999-9F9B-45C13BC7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27074"/>
          </a:xfrm>
        </p:spPr>
        <p:txBody>
          <a:bodyPr/>
          <a:lstStyle/>
          <a:p>
            <a:r>
              <a:rPr lang="de-DE" dirty="0"/>
              <a:t>Kontakt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73A3D7-6082-43BC-977B-DBD3DDB17B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UB Frankfurt - Abt. Lernorte und Wissenschaftsunterstützung (LWU) - DH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9D61DFD-1A84-4B6C-9049-058726B3B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908720"/>
            <a:ext cx="2543476" cy="25434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04AB31F-2A61-4D6C-BB57-5E553D6A76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442" y="2867915"/>
            <a:ext cx="1419452" cy="1419452"/>
          </a:xfrm>
          <a:prstGeom prst="rect">
            <a:avLst/>
          </a:prstGeom>
        </p:spPr>
      </p:pic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1C828030-B4DC-40EB-AEF4-ADEE3570FFFB}"/>
              </a:ext>
            </a:extLst>
          </p:cNvPr>
          <p:cNvGraphicFramePr>
            <a:graphicFrameLocks noGrp="1"/>
          </p:cNvGraphicFramePr>
          <p:nvPr/>
        </p:nvGraphicFramePr>
        <p:xfrm>
          <a:off x="4655840" y="1690197"/>
          <a:ext cx="4176464" cy="396240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val="2884299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dighum@ub.uni-frankfurt.de</a:t>
                      </a:r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355357"/>
                  </a:ext>
                </a:extLst>
              </a:tr>
            </a:tbl>
          </a:graphicData>
        </a:graphic>
      </p:graphicFrame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BAADD1DA-A4CE-4BA1-9B4D-2DE5D3D6A3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468" y="2458037"/>
            <a:ext cx="3211997" cy="2270882"/>
          </a:xfr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ED6947A-15DB-4030-9041-CD776F3DA5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7" y="3086548"/>
            <a:ext cx="2232827" cy="3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5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</dc:title>
  <dc:creator>Lang, Sandy</dc:creator>
  <cp:lastModifiedBy>Lang, Sandy</cp:lastModifiedBy>
  <cp:revision>2</cp:revision>
  <dcterms:created xsi:type="dcterms:W3CDTF">2025-06-26T14:55:51Z</dcterms:created>
  <dcterms:modified xsi:type="dcterms:W3CDTF">2025-06-26T15:11:20Z</dcterms:modified>
</cp:coreProperties>
</file>