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CFB06-8F68-4E26-B3BD-87CE14DD7881}" type="datetimeFigureOut">
              <a:rPr lang="de-DE" smtClean="0"/>
              <a:pPr/>
              <a:t>01.05.2025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40164-FB75-41DB-96A2-37CB5141D085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/>
              <a:t>–</a:t>
            </a:r>
            <a:r>
              <a:rPr lang="de-DE" b="1" dirty="0" err="1"/>
              <a:t>ka</a:t>
            </a:r>
            <a:r>
              <a:rPr lang="de-DE" b="1" dirty="0"/>
              <a:t>-, -</a:t>
            </a:r>
            <a:r>
              <a:rPr lang="de-DE" b="1" dirty="0" err="1"/>
              <a:t>ki</a:t>
            </a:r>
            <a:r>
              <a:rPr lang="de-DE" b="1" dirty="0"/>
              <a:t>-, </a:t>
            </a:r>
            <a:r>
              <a:rPr lang="de-DE" b="1" dirty="0" err="1"/>
              <a:t>sipo</a:t>
            </a:r>
            <a:r>
              <a:rPr lang="de-DE" b="1" dirty="0"/>
              <a:t>-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Usipofunika</a:t>
            </a:r>
            <a:r>
              <a:rPr lang="de-DE" dirty="0"/>
              <a:t> </a:t>
            </a:r>
            <a:r>
              <a:rPr lang="de-DE" dirty="0" err="1"/>
              <a:t>sufuria</a:t>
            </a:r>
            <a:r>
              <a:rPr lang="de-DE" dirty="0"/>
              <a:t> </a:t>
            </a:r>
            <a:r>
              <a:rPr lang="de-DE" dirty="0" err="1"/>
              <a:t>maji</a:t>
            </a:r>
            <a:r>
              <a:rPr lang="de-DE" dirty="0"/>
              <a:t> </a:t>
            </a:r>
            <a:r>
              <a:rPr lang="de-DE" dirty="0" err="1"/>
              <a:t>hayatachemka</a:t>
            </a:r>
            <a:r>
              <a:rPr lang="de-DE" dirty="0"/>
              <a:t> </a:t>
            </a:r>
            <a:r>
              <a:rPr lang="de-DE" dirty="0" err="1"/>
              <a:t>upesi</a:t>
            </a:r>
            <a:r>
              <a:rPr lang="de-DE" dirty="0"/>
              <a:t> – Wenn du den Topf nicht bedeckst, wird das Wasser nicht schnell kochen</a:t>
            </a:r>
          </a:p>
          <a:p>
            <a:endParaRPr lang="de-DE" dirty="0"/>
          </a:p>
          <a:p>
            <a:r>
              <a:rPr lang="de-DE" dirty="0" err="1"/>
              <a:t>Nisipokula</a:t>
            </a:r>
            <a:r>
              <a:rPr lang="de-DE" dirty="0"/>
              <a:t> </a:t>
            </a:r>
            <a:r>
              <a:rPr lang="de-DE" dirty="0" err="1"/>
              <a:t>nitakufa</a:t>
            </a:r>
            <a:r>
              <a:rPr lang="de-DE" dirty="0"/>
              <a:t> – Falls ich nichts esse, werde ich sterben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KA</a:t>
            </a:r>
            <a:r>
              <a:rPr lang="de-DE" dirty="0"/>
              <a:t>-Form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Aufgabe:</a:t>
            </a:r>
          </a:p>
          <a:p>
            <a:pPr>
              <a:buNone/>
            </a:pPr>
            <a:r>
              <a:rPr lang="de-DE" dirty="0"/>
              <a:t> Einer Handlung wird eine andere Handlung angeschlossen</a:t>
            </a:r>
          </a:p>
          <a:p>
            <a:r>
              <a:rPr lang="de-DE" dirty="0"/>
              <a:t>Übersetzung: „und dann“</a:t>
            </a:r>
          </a:p>
          <a:p>
            <a:r>
              <a:rPr lang="de-DE" dirty="0"/>
              <a:t>Geschichten und Erzählungen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/>
              <a:t>1. Nachfolgende Handlungen oder Zustände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err="1"/>
              <a:t>Niliamka</a:t>
            </a:r>
            <a:r>
              <a:rPr lang="de-DE" dirty="0"/>
              <a:t>, </a:t>
            </a:r>
            <a:r>
              <a:rPr lang="de-DE" dirty="0" err="1"/>
              <a:t>ni</a:t>
            </a:r>
            <a:r>
              <a:rPr lang="de-DE" dirty="0" err="1">
                <a:solidFill>
                  <a:srgbClr val="FF0000"/>
                </a:solidFill>
              </a:rPr>
              <a:t>ka</a:t>
            </a:r>
            <a:r>
              <a:rPr lang="de-DE" dirty="0" err="1"/>
              <a:t>nywa</a:t>
            </a:r>
            <a:r>
              <a:rPr lang="de-DE" dirty="0"/>
              <a:t> </a:t>
            </a:r>
            <a:r>
              <a:rPr lang="de-DE" dirty="0" err="1"/>
              <a:t>chai</a:t>
            </a:r>
            <a:r>
              <a:rPr lang="de-DE" dirty="0"/>
              <a:t>, </a:t>
            </a:r>
            <a:r>
              <a:rPr lang="de-DE" dirty="0" err="1"/>
              <a:t>ni</a:t>
            </a:r>
            <a:r>
              <a:rPr lang="de-DE" dirty="0" err="1">
                <a:solidFill>
                  <a:srgbClr val="FF0000"/>
                </a:solidFill>
              </a:rPr>
              <a:t>ka</a:t>
            </a:r>
            <a:r>
              <a:rPr lang="de-DE" dirty="0" err="1"/>
              <a:t>ondoka</a:t>
            </a:r>
            <a:r>
              <a:rPr lang="de-DE" dirty="0"/>
              <a:t> –</a:t>
            </a:r>
          </a:p>
          <a:p>
            <a:pPr>
              <a:buNone/>
            </a:pPr>
            <a:r>
              <a:rPr lang="de-DE" dirty="0"/>
              <a:t> Ich stand auf, trank Tee und brach auf</a:t>
            </a:r>
          </a:p>
          <a:p>
            <a:r>
              <a:rPr lang="de-DE" dirty="0" err="1"/>
              <a:t>Alimtafuta</a:t>
            </a:r>
            <a:r>
              <a:rPr lang="de-DE" dirty="0"/>
              <a:t> </a:t>
            </a:r>
            <a:r>
              <a:rPr lang="de-DE" dirty="0" err="1"/>
              <a:t>a</a:t>
            </a:r>
            <a:r>
              <a:rPr lang="de-DE" dirty="0" err="1">
                <a:solidFill>
                  <a:srgbClr val="FF0000"/>
                </a:solidFill>
              </a:rPr>
              <a:t>ka</a:t>
            </a:r>
            <a:r>
              <a:rPr lang="de-DE" dirty="0" err="1"/>
              <a:t>mwona</a:t>
            </a:r>
            <a:r>
              <a:rPr lang="de-DE" dirty="0"/>
              <a:t> – </a:t>
            </a:r>
          </a:p>
          <a:p>
            <a:pPr>
              <a:buNone/>
            </a:pPr>
            <a:r>
              <a:rPr lang="de-DE" dirty="0"/>
              <a:t>Sie suchte ihn und fand ihn</a:t>
            </a:r>
          </a:p>
          <a:p>
            <a:r>
              <a:rPr lang="de-DE" dirty="0" err="1"/>
              <a:t>Waliamka</a:t>
            </a:r>
            <a:r>
              <a:rPr lang="de-DE" dirty="0"/>
              <a:t> </a:t>
            </a:r>
            <a:r>
              <a:rPr lang="de-DE" dirty="0" err="1"/>
              <a:t>wa</a:t>
            </a:r>
            <a:r>
              <a:rPr lang="de-DE" dirty="0" err="1">
                <a:solidFill>
                  <a:srgbClr val="FF0000"/>
                </a:solidFill>
              </a:rPr>
              <a:t>ka</a:t>
            </a:r>
            <a:r>
              <a:rPr lang="de-DE" dirty="0" err="1"/>
              <a:t>ja</a:t>
            </a:r>
            <a:r>
              <a:rPr lang="de-DE" dirty="0"/>
              <a:t> – </a:t>
            </a:r>
          </a:p>
          <a:p>
            <a:pPr>
              <a:buNone/>
            </a:pPr>
            <a:r>
              <a:rPr lang="de-DE" dirty="0"/>
              <a:t>Sie wachten auf und kamen</a:t>
            </a:r>
          </a:p>
          <a:p>
            <a:r>
              <a:rPr lang="de-DE" dirty="0">
                <a:solidFill>
                  <a:srgbClr val="FF0000"/>
                </a:solidFill>
              </a:rPr>
              <a:t>Alternativ: </a:t>
            </a:r>
            <a:r>
              <a:rPr lang="de-DE" dirty="0" err="1">
                <a:solidFill>
                  <a:srgbClr val="FF0000"/>
                </a:solidFill>
              </a:rPr>
              <a:t>Hamisi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alitoka</a:t>
            </a:r>
            <a:r>
              <a:rPr lang="de-DE" dirty="0">
                <a:solidFill>
                  <a:srgbClr val="FF0000"/>
                </a:solidFill>
              </a:rPr>
              <a:t> na </a:t>
            </a:r>
            <a:r>
              <a:rPr lang="de-DE" dirty="0" err="1">
                <a:solidFill>
                  <a:srgbClr val="FF0000"/>
                </a:solidFill>
              </a:rPr>
              <a:t>kuondoka</a:t>
            </a:r>
            <a:r>
              <a:rPr lang="de-DE" dirty="0">
                <a:solidFill>
                  <a:srgbClr val="FF0000"/>
                </a:solidFill>
              </a:rPr>
              <a:t> – </a:t>
            </a:r>
            <a:r>
              <a:rPr lang="de-DE" dirty="0" err="1">
                <a:solidFill>
                  <a:srgbClr val="FF0000"/>
                </a:solidFill>
              </a:rPr>
              <a:t>Hamisi</a:t>
            </a:r>
            <a:r>
              <a:rPr lang="de-DE" dirty="0">
                <a:solidFill>
                  <a:srgbClr val="FF0000"/>
                </a:solidFill>
              </a:rPr>
              <a:t> kam heraus und ging weg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/>
              <a:t>2. Resultat oder Konsequenz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Huwezi</a:t>
            </a:r>
            <a:r>
              <a:rPr lang="de-DE" dirty="0"/>
              <a:t> </a:t>
            </a:r>
            <a:r>
              <a:rPr lang="de-DE" dirty="0" err="1"/>
              <a:t>kukawia</a:t>
            </a:r>
            <a:r>
              <a:rPr lang="de-DE" dirty="0"/>
              <a:t> </a:t>
            </a:r>
            <a:r>
              <a:rPr lang="de-DE" dirty="0" err="1"/>
              <a:t>njiani</a:t>
            </a:r>
            <a:r>
              <a:rPr lang="de-DE" dirty="0"/>
              <a:t> </a:t>
            </a:r>
            <a:r>
              <a:rPr lang="de-DE" dirty="0" err="1"/>
              <a:t>u</a:t>
            </a:r>
            <a:r>
              <a:rPr lang="de-DE" dirty="0" err="1">
                <a:solidFill>
                  <a:srgbClr val="FF0000"/>
                </a:solidFill>
              </a:rPr>
              <a:t>ka</a:t>
            </a:r>
            <a:r>
              <a:rPr lang="de-DE" dirty="0" err="1"/>
              <a:t>fika</a:t>
            </a:r>
            <a:r>
              <a:rPr lang="de-DE" dirty="0"/>
              <a:t> </a:t>
            </a:r>
            <a:r>
              <a:rPr lang="de-DE" dirty="0" err="1"/>
              <a:t>mapema</a:t>
            </a:r>
            <a:r>
              <a:rPr lang="de-DE" dirty="0"/>
              <a:t> – du kannst nicht auf dem Weg trödeln und dann pünktlich ankommen</a:t>
            </a:r>
          </a:p>
          <a:p>
            <a:r>
              <a:rPr lang="de-DE" dirty="0" err="1"/>
              <a:t>Imekuwaje</a:t>
            </a:r>
            <a:r>
              <a:rPr lang="de-DE" dirty="0"/>
              <a:t> </a:t>
            </a:r>
            <a:r>
              <a:rPr lang="de-DE" dirty="0" err="1"/>
              <a:t>hata</a:t>
            </a:r>
            <a:r>
              <a:rPr lang="de-DE" dirty="0"/>
              <a:t> </a:t>
            </a:r>
            <a:r>
              <a:rPr lang="de-DE" dirty="0" err="1"/>
              <a:t>a</a:t>
            </a:r>
            <a:r>
              <a:rPr lang="de-DE" dirty="0" err="1">
                <a:solidFill>
                  <a:srgbClr val="FF0000"/>
                </a:solidFill>
              </a:rPr>
              <a:t>ka</a:t>
            </a:r>
            <a:r>
              <a:rPr lang="de-DE" dirty="0" err="1"/>
              <a:t>wa</a:t>
            </a:r>
            <a:r>
              <a:rPr lang="de-DE" dirty="0"/>
              <a:t> </a:t>
            </a:r>
            <a:r>
              <a:rPr lang="de-DE" dirty="0" err="1"/>
              <a:t>mgonjwa</a:t>
            </a:r>
            <a:r>
              <a:rPr lang="de-DE" dirty="0"/>
              <a:t> </a:t>
            </a:r>
            <a:r>
              <a:rPr lang="de-DE" dirty="0" err="1"/>
              <a:t>kiasi</a:t>
            </a:r>
            <a:r>
              <a:rPr lang="de-DE" dirty="0"/>
              <a:t> </a:t>
            </a:r>
            <a:r>
              <a:rPr lang="de-DE" dirty="0" err="1"/>
              <a:t>hicho</a:t>
            </a:r>
            <a:r>
              <a:rPr lang="de-DE" dirty="0"/>
              <a:t> – Wie ist es gekommen, dass er so krank wurde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u="sng" dirty="0"/>
              <a:t>3. Zweck einer Handlung, die nachfolgt  (mit Konjunktiv)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Nitakwenda</a:t>
            </a:r>
            <a:r>
              <a:rPr lang="de-DE" dirty="0"/>
              <a:t> </a:t>
            </a:r>
            <a:r>
              <a:rPr lang="de-DE" dirty="0" err="1"/>
              <a:t>sokoni</a:t>
            </a:r>
            <a:r>
              <a:rPr lang="de-DE" dirty="0"/>
              <a:t> </a:t>
            </a:r>
            <a:r>
              <a:rPr lang="de-DE" dirty="0" err="1"/>
              <a:t>ni</a:t>
            </a:r>
            <a:r>
              <a:rPr lang="de-DE" dirty="0" err="1">
                <a:solidFill>
                  <a:srgbClr val="FF0000"/>
                </a:solidFill>
              </a:rPr>
              <a:t>ka</a:t>
            </a:r>
            <a:r>
              <a:rPr lang="de-DE" dirty="0" err="1"/>
              <a:t>nunue</a:t>
            </a:r>
            <a:r>
              <a:rPr lang="de-DE" dirty="0"/>
              <a:t> </a:t>
            </a:r>
            <a:r>
              <a:rPr lang="de-DE" dirty="0" err="1"/>
              <a:t>ndizi</a:t>
            </a:r>
            <a:r>
              <a:rPr lang="de-DE" dirty="0"/>
              <a:t> – Ich werde auf den Markt gehen und Bananen kaufen</a:t>
            </a:r>
          </a:p>
          <a:p>
            <a:r>
              <a:rPr lang="de-DE" dirty="0" err="1">
                <a:solidFill>
                  <a:srgbClr val="FF0000"/>
                </a:solidFill>
              </a:rPr>
              <a:t>Ngoja</a:t>
            </a:r>
            <a:r>
              <a:rPr lang="de-DE" dirty="0"/>
              <a:t> </a:t>
            </a:r>
            <a:r>
              <a:rPr lang="de-DE" dirty="0" err="1"/>
              <a:t>niamke</a:t>
            </a:r>
            <a:r>
              <a:rPr lang="de-DE" dirty="0"/>
              <a:t> </a:t>
            </a:r>
            <a:r>
              <a:rPr lang="de-DE" dirty="0" err="1"/>
              <a:t>ni</a:t>
            </a:r>
            <a:r>
              <a:rPr lang="de-DE" dirty="0" err="1">
                <a:solidFill>
                  <a:srgbClr val="FF0000"/>
                </a:solidFill>
              </a:rPr>
              <a:t>ka</a:t>
            </a:r>
            <a:r>
              <a:rPr lang="de-DE" dirty="0" err="1"/>
              <a:t>le</a:t>
            </a:r>
            <a:r>
              <a:rPr lang="de-DE" dirty="0"/>
              <a:t> – Warte, ich möge aufstehen und essen</a:t>
            </a:r>
          </a:p>
          <a:p>
            <a:pPr lvl="1"/>
            <a:r>
              <a:rPr lang="de-DE" dirty="0">
                <a:solidFill>
                  <a:srgbClr val="FF0000"/>
                </a:solidFill>
              </a:rPr>
              <a:t>Achtung beim Einsatz des Imperativs</a:t>
            </a:r>
          </a:p>
          <a:p>
            <a:pPr lvl="2"/>
            <a:r>
              <a:rPr lang="de-DE" dirty="0">
                <a:solidFill>
                  <a:srgbClr val="FF0000"/>
                </a:solidFill>
              </a:rPr>
              <a:t>Nicht mit </a:t>
            </a:r>
            <a:r>
              <a:rPr lang="de-DE" dirty="0" err="1">
                <a:solidFill>
                  <a:srgbClr val="FF0000"/>
                </a:solidFill>
              </a:rPr>
              <a:t>Njoo</a:t>
            </a:r>
            <a:r>
              <a:rPr lang="de-DE" dirty="0">
                <a:solidFill>
                  <a:srgbClr val="FF0000"/>
                </a:solidFill>
              </a:rPr>
              <a:t> –Komm! (</a:t>
            </a:r>
            <a:r>
              <a:rPr lang="de-DE" dirty="0" err="1">
                <a:solidFill>
                  <a:srgbClr val="FF0000"/>
                </a:solidFill>
              </a:rPr>
              <a:t>Njoo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ufanye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kazi</a:t>
            </a:r>
            <a:r>
              <a:rPr lang="de-DE" dirty="0">
                <a:solidFill>
                  <a:srgbClr val="FF0000"/>
                </a:solidFill>
              </a:rPr>
              <a:t>!)</a:t>
            </a:r>
          </a:p>
          <a:p>
            <a:pPr lvl="2"/>
            <a:r>
              <a:rPr lang="de-DE" dirty="0">
                <a:solidFill>
                  <a:srgbClr val="FF0000"/>
                </a:solidFill>
              </a:rPr>
              <a:t>Kein Zweck- oder Folgeverhältnis nach Imperativ (</a:t>
            </a:r>
            <a:r>
              <a:rPr lang="de-DE" dirty="0" err="1">
                <a:solidFill>
                  <a:srgbClr val="FF0000"/>
                </a:solidFill>
              </a:rPr>
              <a:t>Nenda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usichelewe</a:t>
            </a:r>
            <a:r>
              <a:rPr lang="de-DE" dirty="0">
                <a:solidFill>
                  <a:srgbClr val="FF0000"/>
                </a:solidFill>
              </a:rPr>
              <a:t>!)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KI</a:t>
            </a:r>
            <a:r>
              <a:rPr lang="de-DE" dirty="0"/>
              <a:t>-Form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Gleichzeitigkeit</a:t>
            </a:r>
          </a:p>
          <a:p>
            <a:endParaRPr lang="de-DE" dirty="0"/>
          </a:p>
          <a:p>
            <a:pPr lvl="2">
              <a:buNone/>
            </a:pPr>
            <a:r>
              <a:rPr lang="de-DE" dirty="0"/>
              <a:t>Oder</a:t>
            </a:r>
          </a:p>
          <a:p>
            <a:endParaRPr lang="de-DE" dirty="0"/>
          </a:p>
          <a:p>
            <a:r>
              <a:rPr lang="de-DE" dirty="0"/>
              <a:t>Bedingung/Konditional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u="sng" dirty="0"/>
              <a:t>1. Gleichzeitigkeit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Tulimwona</a:t>
            </a:r>
            <a:r>
              <a:rPr lang="de-DE" dirty="0"/>
              <a:t> </a:t>
            </a:r>
            <a:r>
              <a:rPr lang="de-DE" dirty="0" err="1"/>
              <a:t>a</a:t>
            </a:r>
            <a:r>
              <a:rPr lang="de-DE" dirty="0" err="1">
                <a:solidFill>
                  <a:srgbClr val="FF0000"/>
                </a:solidFill>
              </a:rPr>
              <a:t>ki</a:t>
            </a:r>
            <a:r>
              <a:rPr lang="de-DE" dirty="0" err="1"/>
              <a:t>soma</a:t>
            </a:r>
            <a:r>
              <a:rPr lang="de-DE" dirty="0"/>
              <a:t> </a:t>
            </a:r>
            <a:r>
              <a:rPr lang="de-DE" dirty="0" err="1"/>
              <a:t>vitabu</a:t>
            </a:r>
            <a:r>
              <a:rPr lang="de-DE" dirty="0"/>
              <a:t> – Wir sahen ihn Bücher lesen</a:t>
            </a:r>
          </a:p>
          <a:p>
            <a:r>
              <a:rPr lang="de-DE" dirty="0" err="1"/>
              <a:t>Alituona</a:t>
            </a:r>
            <a:r>
              <a:rPr lang="de-DE" dirty="0"/>
              <a:t> </a:t>
            </a:r>
            <a:r>
              <a:rPr lang="de-DE" dirty="0" err="1"/>
              <a:t>tu</a:t>
            </a:r>
            <a:r>
              <a:rPr lang="de-DE" dirty="0" err="1">
                <a:solidFill>
                  <a:srgbClr val="FF0000"/>
                </a:solidFill>
              </a:rPr>
              <a:t>ki</a:t>
            </a:r>
            <a:r>
              <a:rPr lang="de-DE" dirty="0" err="1"/>
              <a:t>jaribu</a:t>
            </a:r>
            <a:r>
              <a:rPr lang="de-DE" dirty="0"/>
              <a:t>… – Sie sah uns während wir versuchten…</a:t>
            </a:r>
          </a:p>
          <a:p>
            <a:r>
              <a:rPr lang="de-DE" dirty="0" err="1"/>
              <a:t>Aliniona</a:t>
            </a:r>
            <a:r>
              <a:rPr lang="de-DE" dirty="0"/>
              <a:t> </a:t>
            </a:r>
            <a:r>
              <a:rPr lang="de-DE" dirty="0" err="1"/>
              <a:t>ni</a:t>
            </a:r>
            <a:r>
              <a:rPr lang="de-DE" dirty="0" err="1">
                <a:solidFill>
                  <a:srgbClr val="FF0000"/>
                </a:solidFill>
              </a:rPr>
              <a:t>ki</a:t>
            </a:r>
            <a:r>
              <a:rPr lang="de-DE" dirty="0" err="1"/>
              <a:t>la</a:t>
            </a:r>
            <a:r>
              <a:rPr lang="de-DE" dirty="0"/>
              <a:t> -  Sie sah mich während ich aß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u="sng" dirty="0"/>
              <a:t>2. Konditional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err="1"/>
              <a:t>U</a:t>
            </a:r>
            <a:r>
              <a:rPr lang="de-DE" dirty="0" err="1">
                <a:solidFill>
                  <a:srgbClr val="FF0000"/>
                </a:solidFill>
              </a:rPr>
              <a:t>ki</a:t>
            </a:r>
            <a:r>
              <a:rPr lang="de-DE" dirty="0" err="1"/>
              <a:t>funika</a:t>
            </a:r>
            <a:r>
              <a:rPr lang="de-DE" dirty="0"/>
              <a:t> </a:t>
            </a:r>
            <a:r>
              <a:rPr lang="de-DE" dirty="0" err="1"/>
              <a:t>sufuria</a:t>
            </a:r>
            <a:r>
              <a:rPr lang="de-DE" dirty="0"/>
              <a:t>, </a:t>
            </a:r>
            <a:r>
              <a:rPr lang="de-DE" dirty="0" err="1"/>
              <a:t>maji</a:t>
            </a:r>
            <a:r>
              <a:rPr lang="de-DE" dirty="0"/>
              <a:t> </a:t>
            </a:r>
            <a:r>
              <a:rPr lang="de-DE" dirty="0" err="1"/>
              <a:t>yatachemka</a:t>
            </a:r>
            <a:r>
              <a:rPr lang="de-DE" dirty="0"/>
              <a:t> </a:t>
            </a:r>
            <a:r>
              <a:rPr lang="de-DE" dirty="0" err="1"/>
              <a:t>upesi</a:t>
            </a:r>
            <a:r>
              <a:rPr lang="de-DE" dirty="0"/>
              <a:t> – Wenn du den Topf bedeckst, wird das Wasser schnell kochen</a:t>
            </a:r>
          </a:p>
          <a:p>
            <a:r>
              <a:rPr lang="de-DE" dirty="0" err="1"/>
              <a:t>U</a:t>
            </a:r>
            <a:r>
              <a:rPr lang="de-DE" dirty="0" err="1">
                <a:solidFill>
                  <a:srgbClr val="FF0000"/>
                </a:solidFill>
              </a:rPr>
              <a:t>ki</a:t>
            </a:r>
            <a:r>
              <a:rPr lang="de-DE" dirty="0" err="1"/>
              <a:t>enda</a:t>
            </a:r>
            <a:r>
              <a:rPr lang="de-DE" dirty="0"/>
              <a:t> </a:t>
            </a:r>
            <a:r>
              <a:rPr lang="de-DE" dirty="0" err="1"/>
              <a:t>mjini</a:t>
            </a:r>
            <a:r>
              <a:rPr lang="de-DE" dirty="0"/>
              <a:t> </a:t>
            </a:r>
            <a:r>
              <a:rPr lang="de-DE" dirty="0" err="1"/>
              <a:t>uninunulie</a:t>
            </a:r>
            <a:r>
              <a:rPr lang="de-DE" dirty="0"/>
              <a:t> </a:t>
            </a:r>
            <a:r>
              <a:rPr lang="de-DE" dirty="0" err="1"/>
              <a:t>mkate</a:t>
            </a:r>
            <a:r>
              <a:rPr lang="de-DE" dirty="0"/>
              <a:t> – Wenn du in die Stadt gehst, kauf mir (bitte) ein Brot</a:t>
            </a:r>
          </a:p>
          <a:p>
            <a:r>
              <a:rPr lang="de-DE" dirty="0" err="1"/>
              <a:t>Mungu</a:t>
            </a:r>
            <a:r>
              <a:rPr lang="de-DE" dirty="0"/>
              <a:t> </a:t>
            </a:r>
            <a:r>
              <a:rPr lang="de-DE"/>
              <a:t>akipenda</a:t>
            </a:r>
            <a:endParaRPr lang="de-DE" dirty="0"/>
          </a:p>
          <a:p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SIPO</a:t>
            </a:r>
            <a:r>
              <a:rPr lang="de-DE" dirty="0"/>
              <a:t>-Form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Übersetzung:  wenn nicht, falls nicht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301</Words>
  <Application>Microsoft Office PowerPoint</Application>
  <PresentationFormat>Bildschirmpräsentation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Larissa-Design</vt:lpstr>
      <vt:lpstr>–ka-, -ki-, sipo-</vt:lpstr>
      <vt:lpstr>KA-Form</vt:lpstr>
      <vt:lpstr>1. Nachfolgende Handlungen oder Zustände</vt:lpstr>
      <vt:lpstr>2. Resultat oder Konsequenz </vt:lpstr>
      <vt:lpstr>3. Zweck einer Handlung, die nachfolgt  (mit Konjunktiv)</vt:lpstr>
      <vt:lpstr>KI-Form</vt:lpstr>
      <vt:lpstr>1. Gleichzeitigkeit</vt:lpstr>
      <vt:lpstr>2. Konditional</vt:lpstr>
      <vt:lpstr>SIPO-Form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–ka-, -ki-, sipo-</dc:title>
  <dc:creator>Clarissa</dc:creator>
  <cp:lastModifiedBy>Eck, Clarissa</cp:lastModifiedBy>
  <cp:revision>7</cp:revision>
  <dcterms:created xsi:type="dcterms:W3CDTF">2020-05-03T07:20:46Z</dcterms:created>
  <dcterms:modified xsi:type="dcterms:W3CDTF">2025-05-01T12:29:39Z</dcterms:modified>
</cp:coreProperties>
</file>