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59" r:id="rId6"/>
    <p:sldId id="261" r:id="rId7"/>
    <p:sldId id="260" r:id="rId8"/>
    <p:sldId id="268" r:id="rId9"/>
    <p:sldId id="262" r:id="rId10"/>
    <p:sldId id="263" r:id="rId11"/>
    <p:sldId id="264" r:id="rId12"/>
    <p:sldId id="265"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8E45D5-3D01-4A52-AAEF-9517B2563C7E}" v="155" dt="2020-04-21T07:50:53.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5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Carmona Castillo" userId="09ccb2fa-3dc9-453e-92c4-a66b05a6c23d" providerId="ADAL" clId="{E48E45D5-3D01-4A52-AAEF-9517B2563C7E}"/>
    <pc:docChg chg="undo custSel mod addSld modSld sldOrd modMainMaster">
      <pc:chgData name="Susana Carmona Castillo" userId="09ccb2fa-3dc9-453e-92c4-a66b05a6c23d" providerId="ADAL" clId="{E48E45D5-3D01-4A52-AAEF-9517B2563C7E}" dt="2020-04-21T07:56:47.248" v="3671" actId="313"/>
      <pc:docMkLst>
        <pc:docMk/>
      </pc:docMkLst>
      <pc:sldChg chg="modSp new mod">
        <pc:chgData name="Susana Carmona Castillo" userId="09ccb2fa-3dc9-453e-92c4-a66b05a6c23d" providerId="ADAL" clId="{E48E45D5-3D01-4A52-AAEF-9517B2563C7E}" dt="2020-04-21T06:33:00.287" v="100" actId="1076"/>
        <pc:sldMkLst>
          <pc:docMk/>
          <pc:sldMk cId="4247721223" sldId="256"/>
        </pc:sldMkLst>
        <pc:spChg chg="mod">
          <ac:chgData name="Susana Carmona Castillo" userId="09ccb2fa-3dc9-453e-92c4-a66b05a6c23d" providerId="ADAL" clId="{E48E45D5-3D01-4A52-AAEF-9517B2563C7E}" dt="2020-04-21T06:32:57.862" v="99" actId="1076"/>
          <ac:spMkLst>
            <pc:docMk/>
            <pc:sldMk cId="4247721223" sldId="256"/>
            <ac:spMk id="2" creationId="{7FEF45ED-621C-4379-9248-4E09BFC42CC3}"/>
          </ac:spMkLst>
        </pc:spChg>
        <pc:spChg chg="mod">
          <ac:chgData name="Susana Carmona Castillo" userId="09ccb2fa-3dc9-453e-92c4-a66b05a6c23d" providerId="ADAL" clId="{E48E45D5-3D01-4A52-AAEF-9517B2563C7E}" dt="2020-04-21T06:33:00.287" v="100" actId="1076"/>
          <ac:spMkLst>
            <pc:docMk/>
            <pc:sldMk cId="4247721223" sldId="256"/>
            <ac:spMk id="3" creationId="{DA3C3BD6-EB5A-4590-B556-09AA99B714EA}"/>
          </ac:spMkLst>
        </pc:spChg>
      </pc:sldChg>
      <pc:sldChg chg="addSp modSp new mod">
        <pc:chgData name="Susana Carmona Castillo" userId="09ccb2fa-3dc9-453e-92c4-a66b05a6c23d" providerId="ADAL" clId="{E48E45D5-3D01-4A52-AAEF-9517B2563C7E}" dt="2020-04-21T07:56:47.248" v="3671" actId="313"/>
        <pc:sldMkLst>
          <pc:docMk/>
          <pc:sldMk cId="2683492997" sldId="257"/>
        </pc:sldMkLst>
        <pc:spChg chg="mod">
          <ac:chgData name="Susana Carmona Castillo" userId="09ccb2fa-3dc9-453e-92c4-a66b05a6c23d" providerId="ADAL" clId="{E48E45D5-3D01-4A52-AAEF-9517B2563C7E}" dt="2020-04-21T06:33:44.323" v="138" actId="122"/>
          <ac:spMkLst>
            <pc:docMk/>
            <pc:sldMk cId="2683492997" sldId="257"/>
            <ac:spMk id="2" creationId="{AC4C57BB-7350-4C6C-B98C-760E2B6ABDE5}"/>
          </ac:spMkLst>
        </pc:spChg>
        <pc:spChg chg="mod">
          <ac:chgData name="Susana Carmona Castillo" userId="09ccb2fa-3dc9-453e-92c4-a66b05a6c23d" providerId="ADAL" clId="{E48E45D5-3D01-4A52-AAEF-9517B2563C7E}" dt="2020-04-21T07:56:47.248" v="3671" actId="313"/>
          <ac:spMkLst>
            <pc:docMk/>
            <pc:sldMk cId="2683492997" sldId="257"/>
            <ac:spMk id="3" creationId="{81FB3E2A-ED9A-4F3E-A7BA-B18BC62FF5F4}"/>
          </ac:spMkLst>
        </pc:spChg>
        <pc:spChg chg="add mod">
          <ac:chgData name="Susana Carmona Castillo" userId="09ccb2fa-3dc9-453e-92c4-a66b05a6c23d" providerId="ADAL" clId="{E48E45D5-3D01-4A52-AAEF-9517B2563C7E}" dt="2020-04-21T06:49:49.585" v="438" actId="1076"/>
          <ac:spMkLst>
            <pc:docMk/>
            <pc:sldMk cId="2683492997" sldId="257"/>
            <ac:spMk id="4" creationId="{1FE4444E-681D-4CAD-A5C0-051E90D18C99}"/>
          </ac:spMkLst>
        </pc:spChg>
        <pc:spChg chg="add mod">
          <ac:chgData name="Susana Carmona Castillo" userId="09ccb2fa-3dc9-453e-92c4-a66b05a6c23d" providerId="ADAL" clId="{E48E45D5-3D01-4A52-AAEF-9517B2563C7E}" dt="2020-04-21T06:50:53.158" v="549" actId="1038"/>
          <ac:spMkLst>
            <pc:docMk/>
            <pc:sldMk cId="2683492997" sldId="257"/>
            <ac:spMk id="5" creationId="{8F41E9B0-7CD8-4595-9327-106F5D44292E}"/>
          </ac:spMkLst>
        </pc:spChg>
        <pc:picChg chg="add mod">
          <ac:chgData name="Susana Carmona Castillo" userId="09ccb2fa-3dc9-453e-92c4-a66b05a6c23d" providerId="ADAL" clId="{E48E45D5-3D01-4A52-AAEF-9517B2563C7E}" dt="2020-04-21T06:47:51.848" v="418" actId="1076"/>
          <ac:picMkLst>
            <pc:docMk/>
            <pc:sldMk cId="2683492997" sldId="257"/>
            <ac:picMk id="1026" creationId="{4ED637D3-0EC6-4CC2-95B8-87D0319CAA29}"/>
          </ac:picMkLst>
        </pc:picChg>
        <pc:picChg chg="add mod">
          <ac:chgData name="Susana Carmona Castillo" userId="09ccb2fa-3dc9-453e-92c4-a66b05a6c23d" providerId="ADAL" clId="{E48E45D5-3D01-4A52-AAEF-9517B2563C7E}" dt="2020-04-21T06:49:17.031" v="435" actId="1076"/>
          <ac:picMkLst>
            <pc:docMk/>
            <pc:sldMk cId="2683492997" sldId="257"/>
            <ac:picMk id="1028" creationId="{5D1F784E-C91B-43A8-BB95-814887D48869}"/>
          </ac:picMkLst>
        </pc:picChg>
      </pc:sldChg>
      <pc:sldChg chg="addSp delSp modSp new mod">
        <pc:chgData name="Susana Carmona Castillo" userId="09ccb2fa-3dc9-453e-92c4-a66b05a6c23d" providerId="ADAL" clId="{E48E45D5-3D01-4A52-AAEF-9517B2563C7E}" dt="2020-04-21T07:13:27.115" v="1614" actId="1076"/>
        <pc:sldMkLst>
          <pc:docMk/>
          <pc:sldMk cId="3840791271" sldId="258"/>
        </pc:sldMkLst>
        <pc:spChg chg="del">
          <ac:chgData name="Susana Carmona Castillo" userId="09ccb2fa-3dc9-453e-92c4-a66b05a6c23d" providerId="ADAL" clId="{E48E45D5-3D01-4A52-AAEF-9517B2563C7E}" dt="2020-04-21T06:51:18.322" v="550" actId="478"/>
          <ac:spMkLst>
            <pc:docMk/>
            <pc:sldMk cId="3840791271" sldId="258"/>
            <ac:spMk id="2" creationId="{85ED9188-D78A-48F8-8CB8-E0D1B662B00A}"/>
          </ac:spMkLst>
        </pc:spChg>
        <pc:spChg chg="mod">
          <ac:chgData name="Susana Carmona Castillo" userId="09ccb2fa-3dc9-453e-92c4-a66b05a6c23d" providerId="ADAL" clId="{E48E45D5-3D01-4A52-AAEF-9517B2563C7E}" dt="2020-04-21T07:10:42.469" v="1486" actId="20577"/>
          <ac:spMkLst>
            <pc:docMk/>
            <pc:sldMk cId="3840791271" sldId="258"/>
            <ac:spMk id="3" creationId="{FB40196B-FE16-40D5-AD97-F3FECC1C1622}"/>
          </ac:spMkLst>
        </pc:spChg>
        <pc:spChg chg="add del mod">
          <ac:chgData name="Susana Carmona Castillo" userId="09ccb2fa-3dc9-453e-92c4-a66b05a6c23d" providerId="ADAL" clId="{E48E45D5-3D01-4A52-AAEF-9517B2563C7E}" dt="2020-04-21T06:54:07.315" v="771" actId="478"/>
          <ac:spMkLst>
            <pc:docMk/>
            <pc:sldMk cId="3840791271" sldId="258"/>
            <ac:spMk id="4" creationId="{A305AA75-6CD6-44F9-B4A0-61FD89A32B15}"/>
          </ac:spMkLst>
        </pc:spChg>
        <pc:spChg chg="add mod">
          <ac:chgData name="Susana Carmona Castillo" userId="09ccb2fa-3dc9-453e-92c4-a66b05a6c23d" providerId="ADAL" clId="{E48E45D5-3D01-4A52-AAEF-9517B2563C7E}" dt="2020-04-21T07:11:27.328" v="1550" actId="1036"/>
          <ac:spMkLst>
            <pc:docMk/>
            <pc:sldMk cId="3840791271" sldId="258"/>
            <ac:spMk id="5" creationId="{417225B2-7EFC-4060-A71D-718BA8C1D51B}"/>
          </ac:spMkLst>
        </pc:spChg>
        <pc:spChg chg="add mod">
          <ac:chgData name="Susana Carmona Castillo" userId="09ccb2fa-3dc9-453e-92c4-a66b05a6c23d" providerId="ADAL" clId="{E48E45D5-3D01-4A52-AAEF-9517B2563C7E}" dt="2020-04-21T07:12:57.567" v="1582" actId="1035"/>
          <ac:spMkLst>
            <pc:docMk/>
            <pc:sldMk cId="3840791271" sldId="258"/>
            <ac:spMk id="6" creationId="{9D4FCC6B-5A6A-40EC-AC7A-435E89282ED5}"/>
          </ac:spMkLst>
        </pc:spChg>
        <pc:spChg chg="add mod">
          <ac:chgData name="Susana Carmona Castillo" userId="09ccb2fa-3dc9-453e-92c4-a66b05a6c23d" providerId="ADAL" clId="{E48E45D5-3D01-4A52-AAEF-9517B2563C7E}" dt="2020-04-21T07:13:27.115" v="1614" actId="1076"/>
          <ac:spMkLst>
            <pc:docMk/>
            <pc:sldMk cId="3840791271" sldId="258"/>
            <ac:spMk id="9" creationId="{FD016205-37F7-4F21-8F78-BCCE550CEC8E}"/>
          </ac:spMkLst>
        </pc:spChg>
        <pc:picChg chg="add mod">
          <ac:chgData name="Susana Carmona Castillo" userId="09ccb2fa-3dc9-453e-92c4-a66b05a6c23d" providerId="ADAL" clId="{E48E45D5-3D01-4A52-AAEF-9517B2563C7E}" dt="2020-04-21T07:13:05.388" v="1597" actId="1036"/>
          <ac:picMkLst>
            <pc:docMk/>
            <pc:sldMk cId="3840791271" sldId="258"/>
            <ac:picMk id="4098" creationId="{9F1ABB84-D948-4255-8521-BE444D7E3F07}"/>
          </ac:picMkLst>
        </pc:picChg>
        <pc:picChg chg="add mod">
          <ac:chgData name="Susana Carmona Castillo" userId="09ccb2fa-3dc9-453e-92c4-a66b05a6c23d" providerId="ADAL" clId="{E48E45D5-3D01-4A52-AAEF-9517B2563C7E}" dt="2020-04-21T07:12:43.323" v="1561" actId="1076"/>
          <ac:picMkLst>
            <pc:docMk/>
            <pc:sldMk cId="3840791271" sldId="258"/>
            <ac:picMk id="4100" creationId="{444BE8CA-A7A8-438A-9EB6-C863176D185F}"/>
          </ac:picMkLst>
        </pc:picChg>
      </pc:sldChg>
      <pc:sldChg chg="addSp delSp modSp new mod ord">
        <pc:chgData name="Susana Carmona Castillo" userId="09ccb2fa-3dc9-453e-92c4-a66b05a6c23d" providerId="ADAL" clId="{E48E45D5-3D01-4A52-AAEF-9517B2563C7E}" dt="2020-04-21T07:41:05.689" v="2526"/>
        <pc:sldMkLst>
          <pc:docMk/>
          <pc:sldMk cId="628836356" sldId="259"/>
        </pc:sldMkLst>
        <pc:spChg chg="del">
          <ac:chgData name="Susana Carmona Castillo" userId="09ccb2fa-3dc9-453e-92c4-a66b05a6c23d" providerId="ADAL" clId="{E48E45D5-3D01-4A52-AAEF-9517B2563C7E}" dt="2020-04-21T06:54:10.772" v="773" actId="478"/>
          <ac:spMkLst>
            <pc:docMk/>
            <pc:sldMk cId="628836356" sldId="259"/>
            <ac:spMk id="2" creationId="{A38A505C-1904-47E3-B26A-BB16986334D3}"/>
          </ac:spMkLst>
        </pc:spChg>
        <pc:spChg chg="mod">
          <ac:chgData name="Susana Carmona Castillo" userId="09ccb2fa-3dc9-453e-92c4-a66b05a6c23d" providerId="ADAL" clId="{E48E45D5-3D01-4A52-AAEF-9517B2563C7E}" dt="2020-04-21T07:40:57.809" v="2524" actId="20577"/>
          <ac:spMkLst>
            <pc:docMk/>
            <pc:sldMk cId="628836356" sldId="259"/>
            <ac:spMk id="3" creationId="{E1377B32-0DCD-425A-9BF8-DB050DBB68EB}"/>
          </ac:spMkLst>
        </pc:spChg>
        <pc:picChg chg="add del mod">
          <ac:chgData name="Susana Carmona Castillo" userId="09ccb2fa-3dc9-453e-92c4-a66b05a6c23d" providerId="ADAL" clId="{E48E45D5-3D01-4A52-AAEF-9517B2563C7E}" dt="2020-04-21T07:07:08.218" v="1411" actId="478"/>
          <ac:picMkLst>
            <pc:docMk/>
            <pc:sldMk cId="628836356" sldId="259"/>
            <ac:picMk id="2050" creationId="{1256A942-BE21-4D14-9282-C9ABEEAC1822}"/>
          </ac:picMkLst>
        </pc:picChg>
        <pc:picChg chg="add mod">
          <ac:chgData name="Susana Carmona Castillo" userId="09ccb2fa-3dc9-453e-92c4-a66b05a6c23d" providerId="ADAL" clId="{E48E45D5-3D01-4A52-AAEF-9517B2563C7E}" dt="2020-04-21T07:07:14.410" v="1415" actId="1076"/>
          <ac:picMkLst>
            <pc:docMk/>
            <pc:sldMk cId="628836356" sldId="259"/>
            <ac:picMk id="2052" creationId="{545B40A3-6648-45E8-B896-BE1B91F96690}"/>
          </ac:picMkLst>
        </pc:picChg>
      </pc:sldChg>
      <pc:sldChg chg="addSp delSp modSp new mod setBg">
        <pc:chgData name="Susana Carmona Castillo" userId="09ccb2fa-3dc9-453e-92c4-a66b05a6c23d" providerId="ADAL" clId="{E48E45D5-3D01-4A52-AAEF-9517B2563C7E}" dt="2020-04-21T07:44:21.322" v="2560" actId="1076"/>
        <pc:sldMkLst>
          <pc:docMk/>
          <pc:sldMk cId="2645255636" sldId="260"/>
        </pc:sldMkLst>
        <pc:spChg chg="del">
          <ac:chgData name="Susana Carmona Castillo" userId="09ccb2fa-3dc9-453e-92c4-a66b05a6c23d" providerId="ADAL" clId="{E48E45D5-3D01-4A52-AAEF-9517B2563C7E}" dt="2020-04-21T06:56:41.856" v="912" actId="478"/>
          <ac:spMkLst>
            <pc:docMk/>
            <pc:sldMk cId="2645255636" sldId="260"/>
            <ac:spMk id="2" creationId="{7E8F70F7-EEA2-4095-90F5-C9591193D947}"/>
          </ac:spMkLst>
        </pc:spChg>
        <pc:spChg chg="mod ord">
          <ac:chgData name="Susana Carmona Castillo" userId="09ccb2fa-3dc9-453e-92c4-a66b05a6c23d" providerId="ADAL" clId="{E48E45D5-3D01-4A52-AAEF-9517B2563C7E}" dt="2020-04-21T07:44:21.322" v="2560" actId="1076"/>
          <ac:spMkLst>
            <pc:docMk/>
            <pc:sldMk cId="2645255636" sldId="260"/>
            <ac:spMk id="3" creationId="{2EA3AADF-9BBD-4A9D-821C-4FA13155698C}"/>
          </ac:spMkLst>
        </pc:spChg>
        <pc:picChg chg="add del mod">
          <ac:chgData name="Susana Carmona Castillo" userId="09ccb2fa-3dc9-453e-92c4-a66b05a6c23d" providerId="ADAL" clId="{E48E45D5-3D01-4A52-AAEF-9517B2563C7E}" dt="2020-04-21T07:08:34.546" v="1440" actId="478"/>
          <ac:picMkLst>
            <pc:docMk/>
            <pc:sldMk cId="2645255636" sldId="260"/>
            <ac:picMk id="3074" creationId="{F8B8C7D1-7724-40BD-B126-0EF15CFC223A}"/>
          </ac:picMkLst>
        </pc:picChg>
        <pc:picChg chg="add mod">
          <ac:chgData name="Susana Carmona Castillo" userId="09ccb2fa-3dc9-453e-92c4-a66b05a6c23d" providerId="ADAL" clId="{E48E45D5-3D01-4A52-AAEF-9517B2563C7E}" dt="2020-04-21T07:44:05.915" v="2555" actId="26606"/>
          <ac:picMkLst>
            <pc:docMk/>
            <pc:sldMk cId="2645255636" sldId="260"/>
            <ac:picMk id="3076" creationId="{48019A66-923A-4070-AA96-1DA350A734F4}"/>
          </ac:picMkLst>
        </pc:picChg>
      </pc:sldChg>
      <pc:sldChg chg="addSp modSp new mod modAnim">
        <pc:chgData name="Susana Carmona Castillo" userId="09ccb2fa-3dc9-453e-92c4-a66b05a6c23d" providerId="ADAL" clId="{E48E45D5-3D01-4A52-AAEF-9517B2563C7E}" dt="2020-04-21T07:48:45.067" v="2649" actId="1076"/>
        <pc:sldMkLst>
          <pc:docMk/>
          <pc:sldMk cId="48020300" sldId="261"/>
        </pc:sldMkLst>
        <pc:spChg chg="mod">
          <ac:chgData name="Susana Carmona Castillo" userId="09ccb2fa-3dc9-453e-92c4-a66b05a6c23d" providerId="ADAL" clId="{E48E45D5-3D01-4A52-AAEF-9517B2563C7E}" dt="2020-04-21T07:00:05.788" v="1048" actId="20577"/>
          <ac:spMkLst>
            <pc:docMk/>
            <pc:sldMk cId="48020300" sldId="261"/>
            <ac:spMk id="2" creationId="{BAE1F9C3-1131-449D-AD33-D818B59DCAE1}"/>
          </ac:spMkLst>
        </pc:spChg>
        <pc:spChg chg="mod">
          <ac:chgData name="Susana Carmona Castillo" userId="09ccb2fa-3dc9-453e-92c4-a66b05a6c23d" providerId="ADAL" clId="{E48E45D5-3D01-4A52-AAEF-9517B2563C7E}" dt="2020-04-21T07:48:45.067" v="2649" actId="1076"/>
          <ac:spMkLst>
            <pc:docMk/>
            <pc:sldMk cId="48020300" sldId="261"/>
            <ac:spMk id="3" creationId="{A8104B15-69FA-4949-8F1F-D60FA426370B}"/>
          </ac:spMkLst>
        </pc:spChg>
        <pc:spChg chg="add mod">
          <ac:chgData name="Susana Carmona Castillo" userId="09ccb2fa-3dc9-453e-92c4-a66b05a6c23d" providerId="ADAL" clId="{E48E45D5-3D01-4A52-AAEF-9517B2563C7E}" dt="2020-04-21T07:40:27.734" v="2516" actId="208"/>
          <ac:spMkLst>
            <pc:docMk/>
            <pc:sldMk cId="48020300" sldId="261"/>
            <ac:spMk id="4" creationId="{412C026F-95DF-4C10-85CE-A8F45D475B39}"/>
          </ac:spMkLst>
        </pc:spChg>
        <pc:picChg chg="add mod">
          <ac:chgData name="Susana Carmona Castillo" userId="09ccb2fa-3dc9-453e-92c4-a66b05a6c23d" providerId="ADAL" clId="{E48E45D5-3D01-4A52-AAEF-9517B2563C7E}" dt="2020-04-21T07:42:47.735" v="2540" actId="1076"/>
          <ac:picMkLst>
            <pc:docMk/>
            <pc:sldMk cId="48020300" sldId="261"/>
            <ac:picMk id="10242" creationId="{5C6ECD71-0A5C-479B-B72E-4178C67FDB9B}"/>
          </ac:picMkLst>
        </pc:picChg>
      </pc:sldChg>
      <pc:sldChg chg="addSp delSp modSp new mod">
        <pc:chgData name="Susana Carmona Castillo" userId="09ccb2fa-3dc9-453e-92c4-a66b05a6c23d" providerId="ADAL" clId="{E48E45D5-3D01-4A52-AAEF-9517B2563C7E}" dt="2020-04-21T07:23:10.957" v="1732" actId="1076"/>
        <pc:sldMkLst>
          <pc:docMk/>
          <pc:sldMk cId="2361636559" sldId="262"/>
        </pc:sldMkLst>
        <pc:spChg chg="mod">
          <ac:chgData name="Susana Carmona Castillo" userId="09ccb2fa-3dc9-453e-92c4-a66b05a6c23d" providerId="ADAL" clId="{E48E45D5-3D01-4A52-AAEF-9517B2563C7E}" dt="2020-04-21T07:22:38.452" v="1719" actId="1076"/>
          <ac:spMkLst>
            <pc:docMk/>
            <pc:sldMk cId="2361636559" sldId="262"/>
            <ac:spMk id="2" creationId="{99C46371-8CF7-4DB5-92E5-45F2068D91F0}"/>
          </ac:spMkLst>
        </pc:spChg>
        <pc:spChg chg="del mod">
          <ac:chgData name="Susana Carmona Castillo" userId="09ccb2fa-3dc9-453e-92c4-a66b05a6c23d" providerId="ADAL" clId="{E48E45D5-3D01-4A52-AAEF-9517B2563C7E}" dt="2020-04-21T07:22:26.887" v="1714" actId="478"/>
          <ac:spMkLst>
            <pc:docMk/>
            <pc:sldMk cId="2361636559" sldId="262"/>
            <ac:spMk id="3" creationId="{6C9E3DCD-3477-4445-B316-0F130D30517F}"/>
          </ac:spMkLst>
        </pc:spChg>
        <pc:spChg chg="add mod">
          <ac:chgData name="Susana Carmona Castillo" userId="09ccb2fa-3dc9-453e-92c4-a66b05a6c23d" providerId="ADAL" clId="{E48E45D5-3D01-4A52-AAEF-9517B2563C7E}" dt="2020-04-21T07:23:05.645" v="1729" actId="1076"/>
          <ac:spMkLst>
            <pc:docMk/>
            <pc:sldMk cId="2361636559" sldId="262"/>
            <ac:spMk id="4" creationId="{6B1CDE37-23C6-4FB0-9EB6-C20D92655C65}"/>
          </ac:spMkLst>
        </pc:spChg>
        <pc:picChg chg="add del">
          <ac:chgData name="Susana Carmona Castillo" userId="09ccb2fa-3dc9-453e-92c4-a66b05a6c23d" providerId="ADAL" clId="{E48E45D5-3D01-4A52-AAEF-9517B2563C7E}" dt="2020-04-21T07:22:30.318" v="1716"/>
          <ac:picMkLst>
            <pc:docMk/>
            <pc:sldMk cId="2361636559" sldId="262"/>
            <ac:picMk id="5122" creationId="{45200969-47E1-466B-AE73-459BE3A1B473}"/>
          </ac:picMkLst>
        </pc:picChg>
        <pc:picChg chg="add mod">
          <ac:chgData name="Susana Carmona Castillo" userId="09ccb2fa-3dc9-453e-92c4-a66b05a6c23d" providerId="ADAL" clId="{E48E45D5-3D01-4A52-AAEF-9517B2563C7E}" dt="2020-04-21T07:23:10.957" v="1732" actId="1076"/>
          <ac:picMkLst>
            <pc:docMk/>
            <pc:sldMk cId="2361636559" sldId="262"/>
            <ac:picMk id="5124" creationId="{1F0C85A0-63B2-4B10-8B33-2C7B1752FA30}"/>
          </ac:picMkLst>
        </pc:picChg>
      </pc:sldChg>
      <pc:sldChg chg="addSp delSp modSp new mod">
        <pc:chgData name="Susana Carmona Castillo" userId="09ccb2fa-3dc9-453e-92c4-a66b05a6c23d" providerId="ADAL" clId="{E48E45D5-3D01-4A52-AAEF-9517B2563C7E}" dt="2020-04-21T07:24:19.385" v="1808" actId="1036"/>
        <pc:sldMkLst>
          <pc:docMk/>
          <pc:sldMk cId="4006070930" sldId="263"/>
        </pc:sldMkLst>
        <pc:spChg chg="del">
          <ac:chgData name="Susana Carmona Castillo" userId="09ccb2fa-3dc9-453e-92c4-a66b05a6c23d" providerId="ADAL" clId="{E48E45D5-3D01-4A52-AAEF-9517B2563C7E}" dt="2020-04-21T07:23:49.463" v="1734" actId="478"/>
          <ac:spMkLst>
            <pc:docMk/>
            <pc:sldMk cId="4006070930" sldId="263"/>
            <ac:spMk id="2" creationId="{71F4D753-72E3-4803-9D3C-AFC56D50C151}"/>
          </ac:spMkLst>
        </pc:spChg>
        <pc:spChg chg="del">
          <ac:chgData name="Susana Carmona Castillo" userId="09ccb2fa-3dc9-453e-92c4-a66b05a6c23d" providerId="ADAL" clId="{E48E45D5-3D01-4A52-AAEF-9517B2563C7E}" dt="2020-04-21T07:23:51.220" v="1735" actId="478"/>
          <ac:spMkLst>
            <pc:docMk/>
            <pc:sldMk cId="4006070930" sldId="263"/>
            <ac:spMk id="3" creationId="{240E062F-4849-4174-8D59-535554D71559}"/>
          </ac:spMkLst>
        </pc:spChg>
        <pc:spChg chg="add mod">
          <ac:chgData name="Susana Carmona Castillo" userId="09ccb2fa-3dc9-453e-92c4-a66b05a6c23d" providerId="ADAL" clId="{E48E45D5-3D01-4A52-AAEF-9517B2563C7E}" dt="2020-04-21T07:24:19.385" v="1808" actId="1036"/>
          <ac:spMkLst>
            <pc:docMk/>
            <pc:sldMk cId="4006070930" sldId="263"/>
            <ac:spMk id="4" creationId="{A2F96127-6F0C-48F3-ADBA-FAAD81C99168}"/>
          </ac:spMkLst>
        </pc:spChg>
        <pc:picChg chg="add mod">
          <ac:chgData name="Susana Carmona Castillo" userId="09ccb2fa-3dc9-453e-92c4-a66b05a6c23d" providerId="ADAL" clId="{E48E45D5-3D01-4A52-AAEF-9517B2563C7E}" dt="2020-04-21T07:23:56.029" v="1738" actId="1076"/>
          <ac:picMkLst>
            <pc:docMk/>
            <pc:sldMk cId="4006070930" sldId="263"/>
            <ac:picMk id="6146" creationId="{0D70C1C3-8668-4E56-86C4-E42308E6D766}"/>
          </ac:picMkLst>
        </pc:picChg>
      </pc:sldChg>
      <pc:sldChg chg="addSp delSp modSp new mod setBg">
        <pc:chgData name="Susana Carmona Castillo" userId="09ccb2fa-3dc9-453e-92c4-a66b05a6c23d" providerId="ADAL" clId="{E48E45D5-3D01-4A52-AAEF-9517B2563C7E}" dt="2020-04-21T07:27:16.509" v="1867" actId="1076"/>
        <pc:sldMkLst>
          <pc:docMk/>
          <pc:sldMk cId="1966169550" sldId="264"/>
        </pc:sldMkLst>
        <pc:spChg chg="del">
          <ac:chgData name="Susana Carmona Castillo" userId="09ccb2fa-3dc9-453e-92c4-a66b05a6c23d" providerId="ADAL" clId="{E48E45D5-3D01-4A52-AAEF-9517B2563C7E}" dt="2020-04-21T07:26:40.214" v="1812" actId="478"/>
          <ac:spMkLst>
            <pc:docMk/>
            <pc:sldMk cId="1966169550" sldId="264"/>
            <ac:spMk id="2" creationId="{7723D833-8DA0-4399-A149-835E02C3CB47}"/>
          </ac:spMkLst>
        </pc:spChg>
        <pc:spChg chg="del">
          <ac:chgData name="Susana Carmona Castillo" userId="09ccb2fa-3dc9-453e-92c4-a66b05a6c23d" providerId="ADAL" clId="{E48E45D5-3D01-4A52-AAEF-9517B2563C7E}" dt="2020-04-21T07:26:39.186" v="1811" actId="478"/>
          <ac:spMkLst>
            <pc:docMk/>
            <pc:sldMk cId="1966169550" sldId="264"/>
            <ac:spMk id="3" creationId="{AED5586E-2BF6-4EBD-A8E1-75D96C7C95AE}"/>
          </ac:spMkLst>
        </pc:spChg>
        <pc:spChg chg="add mod">
          <ac:chgData name="Susana Carmona Castillo" userId="09ccb2fa-3dc9-453e-92c4-a66b05a6c23d" providerId="ADAL" clId="{E48E45D5-3D01-4A52-AAEF-9517B2563C7E}" dt="2020-04-21T07:27:07.005" v="1865" actId="26606"/>
          <ac:spMkLst>
            <pc:docMk/>
            <pc:sldMk cId="1966169550" sldId="264"/>
            <ac:spMk id="4" creationId="{01BF7F92-4ECE-46D7-876E-5740F494733F}"/>
          </ac:spMkLst>
        </pc:spChg>
        <pc:picChg chg="add mod">
          <ac:chgData name="Susana Carmona Castillo" userId="09ccb2fa-3dc9-453e-92c4-a66b05a6c23d" providerId="ADAL" clId="{E48E45D5-3D01-4A52-AAEF-9517B2563C7E}" dt="2020-04-21T07:27:16.509" v="1867" actId="1076"/>
          <ac:picMkLst>
            <pc:docMk/>
            <pc:sldMk cId="1966169550" sldId="264"/>
            <ac:picMk id="7170" creationId="{52DFCF2D-40DC-4CD9-B183-3B6E991C5F92}"/>
          </ac:picMkLst>
        </pc:picChg>
      </pc:sldChg>
      <pc:sldChg chg="addSp delSp modSp new mod">
        <pc:chgData name="Susana Carmona Castillo" userId="09ccb2fa-3dc9-453e-92c4-a66b05a6c23d" providerId="ADAL" clId="{E48E45D5-3D01-4A52-AAEF-9517B2563C7E}" dt="2020-04-21T07:28:23.089" v="1900" actId="1035"/>
        <pc:sldMkLst>
          <pc:docMk/>
          <pc:sldMk cId="2198715888" sldId="265"/>
        </pc:sldMkLst>
        <pc:spChg chg="del">
          <ac:chgData name="Susana Carmona Castillo" userId="09ccb2fa-3dc9-453e-92c4-a66b05a6c23d" providerId="ADAL" clId="{E48E45D5-3D01-4A52-AAEF-9517B2563C7E}" dt="2020-04-21T07:28:05.524" v="1871" actId="478"/>
          <ac:spMkLst>
            <pc:docMk/>
            <pc:sldMk cId="2198715888" sldId="265"/>
            <ac:spMk id="3" creationId="{D1889A1C-5903-47A8-8EC7-D43DE54567B2}"/>
          </ac:spMkLst>
        </pc:spChg>
        <pc:spChg chg="add mod">
          <ac:chgData name="Susana Carmona Castillo" userId="09ccb2fa-3dc9-453e-92c4-a66b05a6c23d" providerId="ADAL" clId="{E48E45D5-3D01-4A52-AAEF-9517B2563C7E}" dt="2020-04-21T07:28:23.089" v="1900" actId="1035"/>
          <ac:spMkLst>
            <pc:docMk/>
            <pc:sldMk cId="2198715888" sldId="265"/>
            <ac:spMk id="4" creationId="{AA8789DD-A770-4332-9260-795663022706}"/>
          </ac:spMkLst>
        </pc:spChg>
        <pc:picChg chg="add mod">
          <ac:chgData name="Susana Carmona Castillo" userId="09ccb2fa-3dc9-453e-92c4-a66b05a6c23d" providerId="ADAL" clId="{E48E45D5-3D01-4A52-AAEF-9517B2563C7E}" dt="2020-04-21T07:27:58.319" v="1870" actId="732"/>
          <ac:picMkLst>
            <pc:docMk/>
            <pc:sldMk cId="2198715888" sldId="265"/>
            <ac:picMk id="8194" creationId="{D2F26F99-3C0F-46E6-A81C-D9389590732C}"/>
          </ac:picMkLst>
        </pc:picChg>
      </pc:sldChg>
      <pc:sldChg chg="addSp delSp modSp new mod modAnim">
        <pc:chgData name="Susana Carmona Castillo" userId="09ccb2fa-3dc9-453e-92c4-a66b05a6c23d" providerId="ADAL" clId="{E48E45D5-3D01-4A52-AAEF-9517B2563C7E}" dt="2020-04-21T07:34:57.525" v="2020" actId="1076"/>
        <pc:sldMkLst>
          <pc:docMk/>
          <pc:sldMk cId="3636544276" sldId="266"/>
        </pc:sldMkLst>
        <pc:spChg chg="del">
          <ac:chgData name="Susana Carmona Castillo" userId="09ccb2fa-3dc9-453e-92c4-a66b05a6c23d" providerId="ADAL" clId="{E48E45D5-3D01-4A52-AAEF-9517B2563C7E}" dt="2020-04-21T07:30:45.109" v="1902" actId="478"/>
          <ac:spMkLst>
            <pc:docMk/>
            <pc:sldMk cId="3636544276" sldId="266"/>
            <ac:spMk id="2" creationId="{3A77974E-B649-4375-904A-5AD645433E6C}"/>
          </ac:spMkLst>
        </pc:spChg>
        <pc:spChg chg="mod">
          <ac:chgData name="Susana Carmona Castillo" userId="09ccb2fa-3dc9-453e-92c4-a66b05a6c23d" providerId="ADAL" clId="{E48E45D5-3D01-4A52-AAEF-9517B2563C7E}" dt="2020-04-21T07:33:22.615" v="2006" actId="1076"/>
          <ac:spMkLst>
            <pc:docMk/>
            <pc:sldMk cId="3636544276" sldId="266"/>
            <ac:spMk id="3" creationId="{1DAD83B6-1FF9-4BDD-ADAB-99F005D80578}"/>
          </ac:spMkLst>
        </pc:spChg>
        <pc:spChg chg="add mod">
          <ac:chgData name="Susana Carmona Castillo" userId="09ccb2fa-3dc9-453e-92c4-a66b05a6c23d" providerId="ADAL" clId="{E48E45D5-3D01-4A52-AAEF-9517B2563C7E}" dt="2020-04-21T07:33:19.094" v="2005" actId="1036"/>
          <ac:spMkLst>
            <pc:docMk/>
            <pc:sldMk cId="3636544276" sldId="266"/>
            <ac:spMk id="4" creationId="{34D2F14E-9911-484C-96BB-0B9FD767B54E}"/>
          </ac:spMkLst>
        </pc:spChg>
        <pc:picChg chg="add mod">
          <ac:chgData name="Susana Carmona Castillo" userId="09ccb2fa-3dc9-453e-92c4-a66b05a6c23d" providerId="ADAL" clId="{E48E45D5-3D01-4A52-AAEF-9517B2563C7E}" dt="2020-04-21T07:34:30.247" v="2017" actId="14100"/>
          <ac:picMkLst>
            <pc:docMk/>
            <pc:sldMk cId="3636544276" sldId="266"/>
            <ac:picMk id="9218" creationId="{F06F477D-AC43-4EB7-B4A7-1D89F1AE6E40}"/>
          </ac:picMkLst>
        </pc:picChg>
        <pc:picChg chg="add mod">
          <ac:chgData name="Susana Carmona Castillo" userId="09ccb2fa-3dc9-453e-92c4-a66b05a6c23d" providerId="ADAL" clId="{E48E45D5-3D01-4A52-AAEF-9517B2563C7E}" dt="2020-04-21T07:34:57.525" v="2020" actId="1076"/>
          <ac:picMkLst>
            <pc:docMk/>
            <pc:sldMk cId="3636544276" sldId="266"/>
            <ac:picMk id="9220" creationId="{BD2197FB-74AD-41CA-A71F-F25CDC8F8A8E}"/>
          </ac:picMkLst>
        </pc:picChg>
      </pc:sldChg>
      <pc:sldChg chg="addSp delSp modSp new mod">
        <pc:chgData name="Susana Carmona Castillo" userId="09ccb2fa-3dc9-453e-92c4-a66b05a6c23d" providerId="ADAL" clId="{E48E45D5-3D01-4A52-AAEF-9517B2563C7E}" dt="2020-04-21T07:56:44.458" v="3670" actId="313"/>
        <pc:sldMkLst>
          <pc:docMk/>
          <pc:sldMk cId="3356475863" sldId="267"/>
        </pc:sldMkLst>
        <pc:spChg chg="mod">
          <ac:chgData name="Susana Carmona Castillo" userId="09ccb2fa-3dc9-453e-92c4-a66b05a6c23d" providerId="ADAL" clId="{E48E45D5-3D01-4A52-AAEF-9517B2563C7E}" dt="2020-04-21T07:44:54.922" v="2626" actId="20577"/>
          <ac:spMkLst>
            <pc:docMk/>
            <pc:sldMk cId="3356475863" sldId="267"/>
            <ac:spMk id="2" creationId="{B1A1569A-402B-420A-B7AF-EFDEDA603166}"/>
          </ac:spMkLst>
        </pc:spChg>
        <pc:spChg chg="del">
          <ac:chgData name="Susana Carmona Castillo" userId="09ccb2fa-3dc9-453e-92c4-a66b05a6c23d" providerId="ADAL" clId="{E48E45D5-3D01-4A52-AAEF-9517B2563C7E}" dt="2020-04-21T07:44:37.184" v="2562" actId="478"/>
          <ac:spMkLst>
            <pc:docMk/>
            <pc:sldMk cId="3356475863" sldId="267"/>
            <ac:spMk id="3" creationId="{85879DA8-1D02-49D6-ADB5-3308815E1320}"/>
          </ac:spMkLst>
        </pc:spChg>
        <pc:spChg chg="add mod">
          <ac:chgData name="Susana Carmona Castillo" userId="09ccb2fa-3dc9-453e-92c4-a66b05a6c23d" providerId="ADAL" clId="{E48E45D5-3D01-4A52-AAEF-9517B2563C7E}" dt="2020-04-21T07:56:44.458" v="3670" actId="313"/>
          <ac:spMkLst>
            <pc:docMk/>
            <pc:sldMk cId="3356475863" sldId="267"/>
            <ac:spMk id="4" creationId="{78AEAD37-E578-4996-9BE6-5B0E15F7FB7E}"/>
          </ac:spMkLst>
        </pc:spChg>
      </pc:sldChg>
      <pc:sldChg chg="addSp delSp modSp add mod ord">
        <pc:chgData name="Susana Carmona Castillo" userId="09ccb2fa-3dc9-453e-92c4-a66b05a6c23d" providerId="ADAL" clId="{E48E45D5-3D01-4A52-AAEF-9517B2563C7E}" dt="2020-04-21T07:52:21.091" v="2926" actId="1076"/>
        <pc:sldMkLst>
          <pc:docMk/>
          <pc:sldMk cId="784739624" sldId="268"/>
        </pc:sldMkLst>
        <pc:spChg chg="mod">
          <ac:chgData name="Susana Carmona Castillo" userId="09ccb2fa-3dc9-453e-92c4-a66b05a6c23d" providerId="ADAL" clId="{E48E45D5-3D01-4A52-AAEF-9517B2563C7E}" dt="2020-04-21T07:52:17.451" v="2925" actId="1076"/>
          <ac:spMkLst>
            <pc:docMk/>
            <pc:sldMk cId="784739624" sldId="268"/>
            <ac:spMk id="2" creationId="{99C46371-8CF7-4DB5-92E5-45F2068D91F0}"/>
          </ac:spMkLst>
        </pc:spChg>
        <pc:spChg chg="add mod">
          <ac:chgData name="Susana Carmona Castillo" userId="09ccb2fa-3dc9-453e-92c4-a66b05a6c23d" providerId="ADAL" clId="{E48E45D5-3D01-4A52-AAEF-9517B2563C7E}" dt="2020-04-21T07:52:21.091" v="2926" actId="1076"/>
          <ac:spMkLst>
            <pc:docMk/>
            <pc:sldMk cId="784739624" sldId="268"/>
            <ac:spMk id="5" creationId="{FB73339D-2085-4B10-9B67-DB518C3C41CB}"/>
          </ac:spMkLst>
        </pc:spChg>
        <pc:picChg chg="del">
          <ac:chgData name="Susana Carmona Castillo" userId="09ccb2fa-3dc9-453e-92c4-a66b05a6c23d" providerId="ADAL" clId="{E48E45D5-3D01-4A52-AAEF-9517B2563C7E}" dt="2020-04-21T07:50:50.404" v="2802" actId="478"/>
          <ac:picMkLst>
            <pc:docMk/>
            <pc:sldMk cId="784739624" sldId="268"/>
            <ac:picMk id="5124" creationId="{1F0C85A0-63B2-4B10-8B33-2C7B1752FA30}"/>
          </ac:picMkLst>
        </pc:picChg>
      </pc:sldChg>
      <pc:sldMasterChg chg="modSp modSldLayout">
        <pc:chgData name="Susana Carmona Castillo" userId="09ccb2fa-3dc9-453e-92c4-a66b05a6c23d" providerId="ADAL" clId="{E48E45D5-3D01-4A52-AAEF-9517B2563C7E}" dt="2020-04-21T06:24:38.190" v="1"/>
        <pc:sldMasterMkLst>
          <pc:docMk/>
          <pc:sldMasterMk cId="3496561543" sldId="2147483648"/>
        </pc:sldMasterMkLst>
        <pc:spChg chg="mod">
          <ac:chgData name="Susana Carmona Castillo" userId="09ccb2fa-3dc9-453e-92c4-a66b05a6c23d" providerId="ADAL" clId="{E48E45D5-3D01-4A52-AAEF-9517B2563C7E}" dt="2020-04-21T06:24:38.190" v="1"/>
          <ac:spMkLst>
            <pc:docMk/>
            <pc:sldMasterMk cId="3496561543" sldId="2147483648"/>
            <ac:spMk id="2" creationId="{F702B6B1-530A-464F-A0B8-F4760B86236E}"/>
          </ac:spMkLst>
        </pc:spChg>
        <pc:spChg chg="mod">
          <ac:chgData name="Susana Carmona Castillo" userId="09ccb2fa-3dc9-453e-92c4-a66b05a6c23d" providerId="ADAL" clId="{E48E45D5-3D01-4A52-AAEF-9517B2563C7E}" dt="2020-04-21T06:24:38.190" v="1"/>
          <ac:spMkLst>
            <pc:docMk/>
            <pc:sldMasterMk cId="3496561543" sldId="2147483648"/>
            <ac:spMk id="3" creationId="{B84B70D3-0BDF-4B4C-88BB-88723F140E69}"/>
          </ac:spMkLst>
        </pc:spChg>
        <pc:spChg chg="mod">
          <ac:chgData name="Susana Carmona Castillo" userId="09ccb2fa-3dc9-453e-92c4-a66b05a6c23d" providerId="ADAL" clId="{E48E45D5-3D01-4A52-AAEF-9517B2563C7E}" dt="2020-04-21T06:24:38.190" v="1"/>
          <ac:spMkLst>
            <pc:docMk/>
            <pc:sldMasterMk cId="3496561543" sldId="2147483648"/>
            <ac:spMk id="4" creationId="{682EA17F-48D0-4CBA-BC62-EDA9B42DB4D6}"/>
          </ac:spMkLst>
        </pc:spChg>
        <pc:spChg chg="mod">
          <ac:chgData name="Susana Carmona Castillo" userId="09ccb2fa-3dc9-453e-92c4-a66b05a6c23d" providerId="ADAL" clId="{E48E45D5-3D01-4A52-AAEF-9517B2563C7E}" dt="2020-04-21T06:24:38.190" v="1"/>
          <ac:spMkLst>
            <pc:docMk/>
            <pc:sldMasterMk cId="3496561543" sldId="2147483648"/>
            <ac:spMk id="5" creationId="{0B918BA9-C14E-4759-8EEB-9211A250F7B4}"/>
          </ac:spMkLst>
        </pc:spChg>
        <pc:spChg chg="mod">
          <ac:chgData name="Susana Carmona Castillo" userId="09ccb2fa-3dc9-453e-92c4-a66b05a6c23d" providerId="ADAL" clId="{E48E45D5-3D01-4A52-AAEF-9517B2563C7E}" dt="2020-04-21T06:24:38.190" v="1"/>
          <ac:spMkLst>
            <pc:docMk/>
            <pc:sldMasterMk cId="3496561543" sldId="2147483648"/>
            <ac:spMk id="6" creationId="{39A75B04-490D-455C-BF60-09529D46FC7E}"/>
          </ac:spMkLst>
        </pc:spChg>
        <pc:sldLayoutChg chg="modSp">
          <pc:chgData name="Susana Carmona Castillo" userId="09ccb2fa-3dc9-453e-92c4-a66b05a6c23d" providerId="ADAL" clId="{E48E45D5-3D01-4A52-AAEF-9517B2563C7E}" dt="2020-04-21T06:24:38.190" v="1"/>
          <pc:sldLayoutMkLst>
            <pc:docMk/>
            <pc:sldMasterMk cId="3496561543" sldId="2147483648"/>
            <pc:sldLayoutMk cId="1448558315" sldId="2147483649"/>
          </pc:sldLayoutMkLst>
          <pc:spChg chg="mod">
            <ac:chgData name="Susana Carmona Castillo" userId="09ccb2fa-3dc9-453e-92c4-a66b05a6c23d" providerId="ADAL" clId="{E48E45D5-3D01-4A52-AAEF-9517B2563C7E}" dt="2020-04-21T06:24:38.190" v="1"/>
            <ac:spMkLst>
              <pc:docMk/>
              <pc:sldMasterMk cId="3496561543" sldId="2147483648"/>
              <pc:sldLayoutMk cId="1448558315" sldId="2147483649"/>
              <ac:spMk id="2" creationId="{1D6015E5-3E79-4DCB-8AE7-A9D13843A3EC}"/>
            </ac:spMkLst>
          </pc:spChg>
          <pc:spChg chg="mod">
            <ac:chgData name="Susana Carmona Castillo" userId="09ccb2fa-3dc9-453e-92c4-a66b05a6c23d" providerId="ADAL" clId="{E48E45D5-3D01-4A52-AAEF-9517B2563C7E}" dt="2020-04-21T06:24:38.190" v="1"/>
            <ac:spMkLst>
              <pc:docMk/>
              <pc:sldMasterMk cId="3496561543" sldId="2147483648"/>
              <pc:sldLayoutMk cId="1448558315" sldId="2147483649"/>
              <ac:spMk id="3" creationId="{BECAAAC7-A736-4D87-98E5-D0A9742FE647}"/>
            </ac:spMkLst>
          </pc:spChg>
        </pc:sldLayoutChg>
        <pc:sldLayoutChg chg="modSp">
          <pc:chgData name="Susana Carmona Castillo" userId="09ccb2fa-3dc9-453e-92c4-a66b05a6c23d" providerId="ADAL" clId="{E48E45D5-3D01-4A52-AAEF-9517B2563C7E}" dt="2020-04-21T06:24:38.190" v="1"/>
          <pc:sldLayoutMkLst>
            <pc:docMk/>
            <pc:sldMasterMk cId="3496561543" sldId="2147483648"/>
            <pc:sldLayoutMk cId="2967307029" sldId="2147483651"/>
          </pc:sldLayoutMkLst>
          <pc:spChg chg="mod">
            <ac:chgData name="Susana Carmona Castillo" userId="09ccb2fa-3dc9-453e-92c4-a66b05a6c23d" providerId="ADAL" clId="{E48E45D5-3D01-4A52-AAEF-9517B2563C7E}" dt="2020-04-21T06:24:38.190" v="1"/>
            <ac:spMkLst>
              <pc:docMk/>
              <pc:sldMasterMk cId="3496561543" sldId="2147483648"/>
              <pc:sldLayoutMk cId="2967307029" sldId="2147483651"/>
              <ac:spMk id="2" creationId="{705FCC35-A3EF-4AA3-95E2-1DEAC8D44E48}"/>
            </ac:spMkLst>
          </pc:spChg>
          <pc:spChg chg="mod">
            <ac:chgData name="Susana Carmona Castillo" userId="09ccb2fa-3dc9-453e-92c4-a66b05a6c23d" providerId="ADAL" clId="{E48E45D5-3D01-4A52-AAEF-9517B2563C7E}" dt="2020-04-21T06:24:38.190" v="1"/>
            <ac:spMkLst>
              <pc:docMk/>
              <pc:sldMasterMk cId="3496561543" sldId="2147483648"/>
              <pc:sldLayoutMk cId="2967307029" sldId="2147483651"/>
              <ac:spMk id="3" creationId="{299B3E59-5090-416F-915C-98C763937502}"/>
            </ac:spMkLst>
          </pc:spChg>
        </pc:sldLayoutChg>
        <pc:sldLayoutChg chg="modSp">
          <pc:chgData name="Susana Carmona Castillo" userId="09ccb2fa-3dc9-453e-92c4-a66b05a6c23d" providerId="ADAL" clId="{E48E45D5-3D01-4A52-AAEF-9517B2563C7E}" dt="2020-04-21T06:24:38.190" v="1"/>
          <pc:sldLayoutMkLst>
            <pc:docMk/>
            <pc:sldMasterMk cId="3496561543" sldId="2147483648"/>
            <pc:sldLayoutMk cId="1329644327" sldId="2147483652"/>
          </pc:sldLayoutMkLst>
          <pc:spChg chg="mod">
            <ac:chgData name="Susana Carmona Castillo" userId="09ccb2fa-3dc9-453e-92c4-a66b05a6c23d" providerId="ADAL" clId="{E48E45D5-3D01-4A52-AAEF-9517B2563C7E}" dt="2020-04-21T06:24:38.190" v="1"/>
            <ac:spMkLst>
              <pc:docMk/>
              <pc:sldMasterMk cId="3496561543" sldId="2147483648"/>
              <pc:sldLayoutMk cId="1329644327" sldId="2147483652"/>
              <ac:spMk id="3" creationId="{BB98DC4F-BA72-428B-826C-CB034342A6E8}"/>
            </ac:spMkLst>
          </pc:spChg>
          <pc:spChg chg="mod">
            <ac:chgData name="Susana Carmona Castillo" userId="09ccb2fa-3dc9-453e-92c4-a66b05a6c23d" providerId="ADAL" clId="{E48E45D5-3D01-4A52-AAEF-9517B2563C7E}" dt="2020-04-21T06:24:38.190" v="1"/>
            <ac:spMkLst>
              <pc:docMk/>
              <pc:sldMasterMk cId="3496561543" sldId="2147483648"/>
              <pc:sldLayoutMk cId="1329644327" sldId="2147483652"/>
              <ac:spMk id="4" creationId="{C4414153-9EEE-4C07-90BD-5007EC2C2BF9}"/>
            </ac:spMkLst>
          </pc:spChg>
        </pc:sldLayoutChg>
        <pc:sldLayoutChg chg="modSp">
          <pc:chgData name="Susana Carmona Castillo" userId="09ccb2fa-3dc9-453e-92c4-a66b05a6c23d" providerId="ADAL" clId="{E48E45D5-3D01-4A52-AAEF-9517B2563C7E}" dt="2020-04-21T06:24:38.190" v="1"/>
          <pc:sldLayoutMkLst>
            <pc:docMk/>
            <pc:sldMasterMk cId="3496561543" sldId="2147483648"/>
            <pc:sldLayoutMk cId="3078049927" sldId="2147483653"/>
          </pc:sldLayoutMkLst>
          <pc:spChg chg="mod">
            <ac:chgData name="Susana Carmona Castillo" userId="09ccb2fa-3dc9-453e-92c4-a66b05a6c23d" providerId="ADAL" clId="{E48E45D5-3D01-4A52-AAEF-9517B2563C7E}" dt="2020-04-21T06:24:38.190" v="1"/>
            <ac:spMkLst>
              <pc:docMk/>
              <pc:sldMasterMk cId="3496561543" sldId="2147483648"/>
              <pc:sldLayoutMk cId="3078049927" sldId="2147483653"/>
              <ac:spMk id="2" creationId="{089166DA-7F46-4B26-908A-74B8D00D480A}"/>
            </ac:spMkLst>
          </pc:spChg>
          <pc:spChg chg="mod">
            <ac:chgData name="Susana Carmona Castillo" userId="09ccb2fa-3dc9-453e-92c4-a66b05a6c23d" providerId="ADAL" clId="{E48E45D5-3D01-4A52-AAEF-9517B2563C7E}" dt="2020-04-21T06:24:38.190" v="1"/>
            <ac:spMkLst>
              <pc:docMk/>
              <pc:sldMasterMk cId="3496561543" sldId="2147483648"/>
              <pc:sldLayoutMk cId="3078049927" sldId="2147483653"/>
              <ac:spMk id="3" creationId="{08F039D8-298D-4E36-8C2B-488D4237F72B}"/>
            </ac:spMkLst>
          </pc:spChg>
          <pc:spChg chg="mod">
            <ac:chgData name="Susana Carmona Castillo" userId="09ccb2fa-3dc9-453e-92c4-a66b05a6c23d" providerId="ADAL" clId="{E48E45D5-3D01-4A52-AAEF-9517B2563C7E}" dt="2020-04-21T06:24:38.190" v="1"/>
            <ac:spMkLst>
              <pc:docMk/>
              <pc:sldMasterMk cId="3496561543" sldId="2147483648"/>
              <pc:sldLayoutMk cId="3078049927" sldId="2147483653"/>
              <ac:spMk id="4" creationId="{9CA81222-673B-4120-A479-582813BC0581}"/>
            </ac:spMkLst>
          </pc:spChg>
          <pc:spChg chg="mod">
            <ac:chgData name="Susana Carmona Castillo" userId="09ccb2fa-3dc9-453e-92c4-a66b05a6c23d" providerId="ADAL" clId="{E48E45D5-3D01-4A52-AAEF-9517B2563C7E}" dt="2020-04-21T06:24:38.190" v="1"/>
            <ac:spMkLst>
              <pc:docMk/>
              <pc:sldMasterMk cId="3496561543" sldId="2147483648"/>
              <pc:sldLayoutMk cId="3078049927" sldId="2147483653"/>
              <ac:spMk id="5" creationId="{06495C61-6159-4D49-9C93-2BBAAE1BA99B}"/>
            </ac:spMkLst>
          </pc:spChg>
          <pc:spChg chg="mod">
            <ac:chgData name="Susana Carmona Castillo" userId="09ccb2fa-3dc9-453e-92c4-a66b05a6c23d" providerId="ADAL" clId="{E48E45D5-3D01-4A52-AAEF-9517B2563C7E}" dt="2020-04-21T06:24:38.190" v="1"/>
            <ac:spMkLst>
              <pc:docMk/>
              <pc:sldMasterMk cId="3496561543" sldId="2147483648"/>
              <pc:sldLayoutMk cId="3078049927" sldId="2147483653"/>
              <ac:spMk id="6" creationId="{6C90439D-3B68-433B-AE96-2CC530FEA8DF}"/>
            </ac:spMkLst>
          </pc:spChg>
        </pc:sldLayoutChg>
        <pc:sldLayoutChg chg="modSp">
          <pc:chgData name="Susana Carmona Castillo" userId="09ccb2fa-3dc9-453e-92c4-a66b05a6c23d" providerId="ADAL" clId="{E48E45D5-3D01-4A52-AAEF-9517B2563C7E}" dt="2020-04-21T06:24:38.190" v="1"/>
          <pc:sldLayoutMkLst>
            <pc:docMk/>
            <pc:sldMasterMk cId="3496561543" sldId="2147483648"/>
            <pc:sldLayoutMk cId="3922339560" sldId="2147483656"/>
          </pc:sldLayoutMkLst>
          <pc:spChg chg="mod">
            <ac:chgData name="Susana Carmona Castillo" userId="09ccb2fa-3dc9-453e-92c4-a66b05a6c23d" providerId="ADAL" clId="{E48E45D5-3D01-4A52-AAEF-9517B2563C7E}" dt="2020-04-21T06:24:38.190" v="1"/>
            <ac:spMkLst>
              <pc:docMk/>
              <pc:sldMasterMk cId="3496561543" sldId="2147483648"/>
              <pc:sldLayoutMk cId="3922339560" sldId="2147483656"/>
              <ac:spMk id="2" creationId="{AC6A5345-7960-4601-AC46-84DAC7815CE2}"/>
            </ac:spMkLst>
          </pc:spChg>
          <pc:spChg chg="mod">
            <ac:chgData name="Susana Carmona Castillo" userId="09ccb2fa-3dc9-453e-92c4-a66b05a6c23d" providerId="ADAL" clId="{E48E45D5-3D01-4A52-AAEF-9517B2563C7E}" dt="2020-04-21T06:24:38.190" v="1"/>
            <ac:spMkLst>
              <pc:docMk/>
              <pc:sldMasterMk cId="3496561543" sldId="2147483648"/>
              <pc:sldLayoutMk cId="3922339560" sldId="2147483656"/>
              <ac:spMk id="3" creationId="{84E1D874-C9B1-444F-A322-835C54B3368C}"/>
            </ac:spMkLst>
          </pc:spChg>
          <pc:spChg chg="mod">
            <ac:chgData name="Susana Carmona Castillo" userId="09ccb2fa-3dc9-453e-92c4-a66b05a6c23d" providerId="ADAL" clId="{E48E45D5-3D01-4A52-AAEF-9517B2563C7E}" dt="2020-04-21T06:24:38.190" v="1"/>
            <ac:spMkLst>
              <pc:docMk/>
              <pc:sldMasterMk cId="3496561543" sldId="2147483648"/>
              <pc:sldLayoutMk cId="3922339560" sldId="2147483656"/>
              <ac:spMk id="4" creationId="{259F5C41-6483-4715-A49F-BB8C4CB733BE}"/>
            </ac:spMkLst>
          </pc:spChg>
        </pc:sldLayoutChg>
        <pc:sldLayoutChg chg="modSp">
          <pc:chgData name="Susana Carmona Castillo" userId="09ccb2fa-3dc9-453e-92c4-a66b05a6c23d" providerId="ADAL" clId="{E48E45D5-3D01-4A52-AAEF-9517B2563C7E}" dt="2020-04-21T06:24:38.190" v="1"/>
          <pc:sldLayoutMkLst>
            <pc:docMk/>
            <pc:sldMasterMk cId="3496561543" sldId="2147483648"/>
            <pc:sldLayoutMk cId="3111517501" sldId="2147483657"/>
          </pc:sldLayoutMkLst>
          <pc:spChg chg="mod">
            <ac:chgData name="Susana Carmona Castillo" userId="09ccb2fa-3dc9-453e-92c4-a66b05a6c23d" providerId="ADAL" clId="{E48E45D5-3D01-4A52-AAEF-9517B2563C7E}" dt="2020-04-21T06:24:38.190" v="1"/>
            <ac:spMkLst>
              <pc:docMk/>
              <pc:sldMasterMk cId="3496561543" sldId="2147483648"/>
              <pc:sldLayoutMk cId="3111517501" sldId="2147483657"/>
              <ac:spMk id="2" creationId="{A07BA0CE-E774-4EC1-9FED-7B6604ECB447}"/>
            </ac:spMkLst>
          </pc:spChg>
          <pc:spChg chg="mod">
            <ac:chgData name="Susana Carmona Castillo" userId="09ccb2fa-3dc9-453e-92c4-a66b05a6c23d" providerId="ADAL" clId="{E48E45D5-3D01-4A52-AAEF-9517B2563C7E}" dt="2020-04-21T06:24:38.190" v="1"/>
            <ac:spMkLst>
              <pc:docMk/>
              <pc:sldMasterMk cId="3496561543" sldId="2147483648"/>
              <pc:sldLayoutMk cId="3111517501" sldId="2147483657"/>
              <ac:spMk id="3" creationId="{E7A9D95D-0034-490B-B9FC-7AD1FDBCB6DA}"/>
            </ac:spMkLst>
          </pc:spChg>
          <pc:spChg chg="mod">
            <ac:chgData name="Susana Carmona Castillo" userId="09ccb2fa-3dc9-453e-92c4-a66b05a6c23d" providerId="ADAL" clId="{E48E45D5-3D01-4A52-AAEF-9517B2563C7E}" dt="2020-04-21T06:24:38.190" v="1"/>
            <ac:spMkLst>
              <pc:docMk/>
              <pc:sldMasterMk cId="3496561543" sldId="2147483648"/>
              <pc:sldLayoutMk cId="3111517501" sldId="2147483657"/>
              <ac:spMk id="4" creationId="{93D98584-63FB-40A3-B737-6850318FF4AF}"/>
            </ac:spMkLst>
          </pc:spChg>
        </pc:sldLayoutChg>
        <pc:sldLayoutChg chg="modSp">
          <pc:chgData name="Susana Carmona Castillo" userId="09ccb2fa-3dc9-453e-92c4-a66b05a6c23d" providerId="ADAL" clId="{E48E45D5-3D01-4A52-AAEF-9517B2563C7E}" dt="2020-04-21T06:24:38.190" v="1"/>
          <pc:sldLayoutMkLst>
            <pc:docMk/>
            <pc:sldMasterMk cId="3496561543" sldId="2147483648"/>
            <pc:sldLayoutMk cId="2841854028" sldId="2147483659"/>
          </pc:sldLayoutMkLst>
          <pc:spChg chg="mod">
            <ac:chgData name="Susana Carmona Castillo" userId="09ccb2fa-3dc9-453e-92c4-a66b05a6c23d" providerId="ADAL" clId="{E48E45D5-3D01-4A52-AAEF-9517B2563C7E}" dt="2020-04-21T06:24:38.190" v="1"/>
            <ac:spMkLst>
              <pc:docMk/>
              <pc:sldMasterMk cId="3496561543" sldId="2147483648"/>
              <pc:sldLayoutMk cId="2841854028" sldId="2147483659"/>
              <ac:spMk id="2" creationId="{A797DAC9-A097-4E00-9992-A0B1B6A4F959}"/>
            </ac:spMkLst>
          </pc:spChg>
          <pc:spChg chg="mod">
            <ac:chgData name="Susana Carmona Castillo" userId="09ccb2fa-3dc9-453e-92c4-a66b05a6c23d" providerId="ADAL" clId="{E48E45D5-3D01-4A52-AAEF-9517B2563C7E}" dt="2020-04-21T06:24:38.190" v="1"/>
            <ac:spMkLst>
              <pc:docMk/>
              <pc:sldMasterMk cId="3496561543" sldId="2147483648"/>
              <pc:sldLayoutMk cId="2841854028" sldId="2147483659"/>
              <ac:spMk id="3" creationId="{BF327CAF-B1F5-4D92-84A6-E4B1F39C3C26}"/>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F2E484-C278-48E6-BD49-9967AF2643F6}"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FF1D18-032D-4794-BC5A-CB8AD90C2CCB}" type="slidenum">
              <a:rPr lang="en-US" smtClean="0"/>
              <a:t>‹#›</a:t>
            </a:fld>
            <a:endParaRPr lang="en-US" dirty="0"/>
          </a:p>
        </p:txBody>
      </p:sp>
    </p:spTree>
    <p:extLst>
      <p:ext uri="{BB962C8B-B14F-4D97-AF65-F5344CB8AC3E}">
        <p14:creationId xmlns:p14="http://schemas.microsoft.com/office/powerpoint/2010/main" val="180253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F2E484-C278-48E6-BD49-9967AF2643F6}"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FF1D18-032D-4794-BC5A-CB8AD90C2CCB}" type="slidenum">
              <a:rPr lang="en-US" smtClean="0"/>
              <a:t>‹#›</a:t>
            </a:fld>
            <a:endParaRPr lang="en-US" dirty="0"/>
          </a:p>
        </p:txBody>
      </p:sp>
    </p:spTree>
    <p:extLst>
      <p:ext uri="{BB962C8B-B14F-4D97-AF65-F5344CB8AC3E}">
        <p14:creationId xmlns:p14="http://schemas.microsoft.com/office/powerpoint/2010/main" val="416877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F2E484-C278-48E6-BD49-9967AF2643F6}"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FF1D18-032D-4794-BC5A-CB8AD90C2CCB}" type="slidenum">
              <a:rPr lang="en-US" smtClean="0"/>
              <a:t>‹#›</a:t>
            </a:fld>
            <a:endParaRPr lang="en-US" dirty="0"/>
          </a:p>
        </p:txBody>
      </p:sp>
    </p:spTree>
    <p:extLst>
      <p:ext uri="{BB962C8B-B14F-4D97-AF65-F5344CB8AC3E}">
        <p14:creationId xmlns:p14="http://schemas.microsoft.com/office/powerpoint/2010/main" val="575032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F2E484-C278-48E6-BD49-9967AF2643F6}"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FF1D18-032D-4794-BC5A-CB8AD90C2CCB}" type="slidenum">
              <a:rPr lang="en-US" smtClean="0"/>
              <a:t>‹#›</a:t>
            </a:fld>
            <a:endParaRPr lang="en-US" dirty="0"/>
          </a:p>
        </p:txBody>
      </p:sp>
    </p:spTree>
    <p:extLst>
      <p:ext uri="{BB962C8B-B14F-4D97-AF65-F5344CB8AC3E}">
        <p14:creationId xmlns:p14="http://schemas.microsoft.com/office/powerpoint/2010/main" val="194326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2E484-C278-48E6-BD49-9967AF2643F6}" type="datetimeFigureOut">
              <a:rPr lang="en-US" smtClean="0"/>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FF1D18-032D-4794-BC5A-CB8AD90C2CCB}" type="slidenum">
              <a:rPr lang="en-US" smtClean="0"/>
              <a:t>‹#›</a:t>
            </a:fld>
            <a:endParaRPr lang="en-US" dirty="0"/>
          </a:p>
        </p:txBody>
      </p:sp>
    </p:spTree>
    <p:extLst>
      <p:ext uri="{BB962C8B-B14F-4D97-AF65-F5344CB8AC3E}">
        <p14:creationId xmlns:p14="http://schemas.microsoft.com/office/powerpoint/2010/main" val="301418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F2E484-C278-48E6-BD49-9967AF2643F6}" type="datetimeFigureOut">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FF1D18-032D-4794-BC5A-CB8AD90C2CCB}" type="slidenum">
              <a:rPr lang="en-US" smtClean="0"/>
              <a:t>‹#›</a:t>
            </a:fld>
            <a:endParaRPr lang="en-US" dirty="0"/>
          </a:p>
        </p:txBody>
      </p:sp>
    </p:spTree>
    <p:extLst>
      <p:ext uri="{BB962C8B-B14F-4D97-AF65-F5344CB8AC3E}">
        <p14:creationId xmlns:p14="http://schemas.microsoft.com/office/powerpoint/2010/main" val="8331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F2E484-C278-48E6-BD49-9967AF2643F6}" type="datetimeFigureOut">
              <a:rPr lang="en-US" smtClean="0"/>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FF1D18-032D-4794-BC5A-CB8AD90C2CCB}" type="slidenum">
              <a:rPr lang="en-US" smtClean="0"/>
              <a:t>‹#›</a:t>
            </a:fld>
            <a:endParaRPr lang="en-US" dirty="0"/>
          </a:p>
        </p:txBody>
      </p:sp>
    </p:spTree>
    <p:extLst>
      <p:ext uri="{BB962C8B-B14F-4D97-AF65-F5344CB8AC3E}">
        <p14:creationId xmlns:p14="http://schemas.microsoft.com/office/powerpoint/2010/main" val="63276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F2E484-C278-48E6-BD49-9967AF2643F6}" type="datetimeFigureOut">
              <a:rPr lang="en-US" smtClean="0"/>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FF1D18-032D-4794-BC5A-CB8AD90C2CCB}" type="slidenum">
              <a:rPr lang="en-US" smtClean="0"/>
              <a:t>‹#›</a:t>
            </a:fld>
            <a:endParaRPr lang="en-US" dirty="0"/>
          </a:p>
        </p:txBody>
      </p:sp>
    </p:spTree>
    <p:extLst>
      <p:ext uri="{BB962C8B-B14F-4D97-AF65-F5344CB8AC3E}">
        <p14:creationId xmlns:p14="http://schemas.microsoft.com/office/powerpoint/2010/main" val="422993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2E484-C278-48E6-BD49-9967AF2643F6}" type="datetimeFigureOut">
              <a:rPr lang="en-US" smtClean="0"/>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FF1D18-032D-4794-BC5A-CB8AD90C2CCB}" type="slidenum">
              <a:rPr lang="en-US" smtClean="0"/>
              <a:t>‹#›</a:t>
            </a:fld>
            <a:endParaRPr lang="en-US" dirty="0"/>
          </a:p>
        </p:txBody>
      </p:sp>
    </p:spTree>
    <p:extLst>
      <p:ext uri="{BB962C8B-B14F-4D97-AF65-F5344CB8AC3E}">
        <p14:creationId xmlns:p14="http://schemas.microsoft.com/office/powerpoint/2010/main" val="424155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F2E484-C278-48E6-BD49-9967AF2643F6}" type="datetimeFigureOut">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FF1D18-032D-4794-BC5A-CB8AD90C2CCB}" type="slidenum">
              <a:rPr lang="en-US" smtClean="0"/>
              <a:t>‹#›</a:t>
            </a:fld>
            <a:endParaRPr lang="en-US" dirty="0"/>
          </a:p>
        </p:txBody>
      </p:sp>
    </p:spTree>
    <p:extLst>
      <p:ext uri="{BB962C8B-B14F-4D97-AF65-F5344CB8AC3E}">
        <p14:creationId xmlns:p14="http://schemas.microsoft.com/office/powerpoint/2010/main" val="224882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F2E484-C278-48E6-BD49-9967AF2643F6}" type="datetimeFigureOut">
              <a:rPr lang="en-US" smtClean="0"/>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FF1D18-032D-4794-BC5A-CB8AD90C2CCB}" type="slidenum">
              <a:rPr lang="en-US" smtClean="0"/>
              <a:t>‹#›</a:t>
            </a:fld>
            <a:endParaRPr lang="en-US" dirty="0"/>
          </a:p>
        </p:txBody>
      </p:sp>
    </p:spTree>
    <p:extLst>
      <p:ext uri="{BB962C8B-B14F-4D97-AF65-F5344CB8AC3E}">
        <p14:creationId xmlns:p14="http://schemas.microsoft.com/office/powerpoint/2010/main" val="3852986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2E484-C278-48E6-BD49-9967AF2643F6}" type="datetimeFigureOut">
              <a:rPr lang="en-US" smtClean="0"/>
              <a:t>4/21/2020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F1D18-032D-4794-BC5A-CB8AD90C2CCB}" type="slidenum">
              <a:rPr lang="en-US" smtClean="0"/>
              <a:t>‹#›</a:t>
            </a:fld>
            <a:endParaRPr lang="en-US" dirty="0"/>
          </a:p>
        </p:txBody>
      </p:sp>
    </p:spTree>
    <p:extLst>
      <p:ext uri="{BB962C8B-B14F-4D97-AF65-F5344CB8AC3E}">
        <p14:creationId xmlns:p14="http://schemas.microsoft.com/office/powerpoint/2010/main" val="448795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rketrealist.com/2016/02/need-know-coal-mining-industry-value-chain/"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stainablesmartbusiness.com/useful-report-infographics-on-palm-oil-beef-leather-and-soy-supply-chains/"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tories.mightyearth.org/cargill-worst-company-in-the-world/"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investorsobserver.com/news/stock-update/freeport-mcmoran-fcx-stock-adds-10-6-over-the-past-week-how-does-it-scor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edium.com/@jrgensvenneviknotland/fungible-money-67a57717b2fe"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media.consensys.net/i-made-over-600-in-3-hours-with-non-fungible-tokens-on-the-blockchain-cryptoartwork-4954bc52b354"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gate.net/figure/Classifications-and-rank-of-coal-Credit-Wikimedia-Commons_fig1_278642194"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hebristolcable.org/2016/01/the-real-costs-of-bristol-ports-coal-impor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hebristolcable.org/2016/01/the-real-costs-of-bristol-ports-coal-import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45ED-621C-4379-9248-4E09BFC42CC3}"/>
              </a:ext>
            </a:extLst>
          </p:cNvPr>
          <p:cNvSpPr>
            <a:spLocks noGrp="1"/>
          </p:cNvSpPr>
          <p:nvPr>
            <p:ph type="ctrTitle"/>
          </p:nvPr>
        </p:nvSpPr>
        <p:spPr>
          <a:xfrm>
            <a:off x="573258" y="2649342"/>
            <a:ext cx="7772400" cy="2387600"/>
          </a:xfrm>
        </p:spPr>
        <p:txBody>
          <a:bodyPr>
            <a:normAutofit fontScale="90000"/>
          </a:bodyPr>
          <a:lstStyle/>
          <a:p>
            <a:r>
              <a:rPr lang="en-US" dirty="0"/>
              <a:t>Commodities, infrastructures, and violence: a view to resource chains in Western Civilization </a:t>
            </a:r>
            <a:br>
              <a:rPr lang="en-150" dirty="0"/>
            </a:br>
            <a:endParaRPr lang="en-US" dirty="0"/>
          </a:p>
        </p:txBody>
      </p:sp>
      <p:sp>
        <p:nvSpPr>
          <p:cNvPr id="3" name="Subtitle 2">
            <a:extLst>
              <a:ext uri="{FF2B5EF4-FFF2-40B4-BE49-F238E27FC236}">
                <a16:creationId xmlns:a16="http://schemas.microsoft.com/office/drawing/2014/main" id="{DA3C3BD6-EB5A-4590-B556-09AA99B714EA}"/>
              </a:ext>
            </a:extLst>
          </p:cNvPr>
          <p:cNvSpPr>
            <a:spLocks noGrp="1"/>
          </p:cNvSpPr>
          <p:nvPr>
            <p:ph type="subTitle" idx="1"/>
          </p:nvPr>
        </p:nvSpPr>
        <p:spPr>
          <a:xfrm>
            <a:off x="1030458" y="5036942"/>
            <a:ext cx="6858000" cy="1655762"/>
          </a:xfrm>
        </p:spPr>
        <p:txBody>
          <a:bodyPr/>
          <a:lstStyle/>
          <a:p>
            <a:r>
              <a:rPr lang="en-US" dirty="0"/>
              <a:t>Lecturer: Susana Carmona Castillo</a:t>
            </a:r>
          </a:p>
          <a:p>
            <a:r>
              <a:rPr lang="en-US" dirty="0"/>
              <a:t>Summer Semester 2020</a:t>
            </a:r>
          </a:p>
          <a:p>
            <a:r>
              <a:rPr lang="en-US" dirty="0"/>
              <a:t>Goethe University Frankfurt</a:t>
            </a:r>
          </a:p>
        </p:txBody>
      </p:sp>
    </p:spTree>
    <p:extLst>
      <p:ext uri="{BB962C8B-B14F-4D97-AF65-F5344CB8AC3E}">
        <p14:creationId xmlns:p14="http://schemas.microsoft.com/office/powerpoint/2010/main" val="4247721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nalyzing the Coal Mining Industry Value Chain">
            <a:extLst>
              <a:ext uri="{FF2B5EF4-FFF2-40B4-BE49-F238E27FC236}">
                <a16:creationId xmlns:a16="http://schemas.microsoft.com/office/drawing/2014/main" id="{0D70C1C3-8668-4E56-86C4-E42308E6D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8" y="175774"/>
            <a:ext cx="8776644" cy="62672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2F96127-6F0C-48F3-ADBA-FAAD81C99168}"/>
              </a:ext>
            </a:extLst>
          </p:cNvPr>
          <p:cNvSpPr/>
          <p:nvPr/>
        </p:nvSpPr>
        <p:spPr>
          <a:xfrm>
            <a:off x="4325815" y="6813979"/>
            <a:ext cx="4572000" cy="430887"/>
          </a:xfrm>
          <a:prstGeom prst="rect">
            <a:avLst/>
          </a:prstGeom>
        </p:spPr>
        <p:txBody>
          <a:bodyPr>
            <a:spAutoFit/>
          </a:bodyPr>
          <a:lstStyle/>
          <a:p>
            <a:r>
              <a:rPr lang="es-CO" sz="1050" dirty="0">
                <a:hlinkClick r:id="rId3"/>
              </a:rPr>
              <a:t>https://marketrealist.com/2016/02/need-know-coal-mining-industry-value-chain/</a:t>
            </a:r>
            <a:endParaRPr lang="en-US" sz="1050" dirty="0"/>
          </a:p>
        </p:txBody>
      </p:sp>
    </p:spTree>
    <p:extLst>
      <p:ext uri="{BB962C8B-B14F-4D97-AF65-F5344CB8AC3E}">
        <p14:creationId xmlns:p14="http://schemas.microsoft.com/office/powerpoint/2010/main" val="400607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347694_palm-oil-supply-chain.1-01">
            <a:extLst>
              <a:ext uri="{FF2B5EF4-FFF2-40B4-BE49-F238E27FC236}">
                <a16:creationId xmlns:a16="http://schemas.microsoft.com/office/drawing/2014/main" id="{52DFCF2D-40DC-4CD9-B183-3B6E991C5F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61" b="21451"/>
          <a:stretch/>
        </p:blipFill>
        <p:spPr bwMode="auto">
          <a:xfrm>
            <a:off x="133066" y="112490"/>
            <a:ext cx="8844019" cy="66330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1BF7F92-4ECE-46D7-876E-5740F494733F}"/>
              </a:ext>
            </a:extLst>
          </p:cNvPr>
          <p:cNvSpPr/>
          <p:nvPr/>
        </p:nvSpPr>
        <p:spPr>
          <a:xfrm>
            <a:off x="4405085" y="6900706"/>
            <a:ext cx="4572000" cy="200055"/>
          </a:xfrm>
          <a:prstGeom prst="rect">
            <a:avLst/>
          </a:prstGeom>
        </p:spPr>
        <p:txBody>
          <a:bodyPr>
            <a:spAutoFit/>
          </a:bodyPr>
          <a:lstStyle/>
          <a:p>
            <a:pPr>
              <a:spcAft>
                <a:spcPts val="600"/>
              </a:spcAft>
            </a:pPr>
            <a:r>
              <a:rPr lang="es-CO" sz="700" dirty="0">
                <a:hlinkClick r:id="rId3"/>
              </a:rPr>
              <a:t>http://sustainablesmartbusiness.com/useful-report-infographics-on-palm-oil-beef-leather-and-soy-supply-chains/</a:t>
            </a:r>
            <a:endParaRPr lang="en-US" sz="700" dirty="0"/>
          </a:p>
        </p:txBody>
      </p:sp>
    </p:spTree>
    <p:extLst>
      <p:ext uri="{BB962C8B-B14F-4D97-AF65-F5344CB8AC3E}">
        <p14:creationId xmlns:p14="http://schemas.microsoft.com/office/powerpoint/2010/main" val="196616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9C90D-CA9F-4F74-963F-8364A7862B73}"/>
              </a:ext>
            </a:extLst>
          </p:cNvPr>
          <p:cNvSpPr>
            <a:spLocks noGrp="1"/>
          </p:cNvSpPr>
          <p:nvPr>
            <p:ph type="title"/>
          </p:nvPr>
        </p:nvSpPr>
        <p:spPr/>
        <p:txBody>
          <a:bodyPr/>
          <a:lstStyle/>
          <a:p>
            <a:endParaRPr lang="en-US" dirty="0"/>
          </a:p>
        </p:txBody>
      </p:sp>
      <p:pic>
        <p:nvPicPr>
          <p:cNvPr id="8194" name="Picture 2">
            <a:extLst>
              <a:ext uri="{FF2B5EF4-FFF2-40B4-BE49-F238E27FC236}">
                <a16:creationId xmlns:a16="http://schemas.microsoft.com/office/drawing/2014/main" id="{D2F26F99-3C0F-46E6-A81C-D938959073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8444"/>
          <a:stretch/>
        </p:blipFill>
        <p:spPr bwMode="auto">
          <a:xfrm>
            <a:off x="0" y="857250"/>
            <a:ext cx="9144000" cy="31661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A8789DD-A770-4332-9260-795663022706}"/>
              </a:ext>
            </a:extLst>
          </p:cNvPr>
          <p:cNvSpPr/>
          <p:nvPr/>
        </p:nvSpPr>
        <p:spPr>
          <a:xfrm>
            <a:off x="4614204" y="6858780"/>
            <a:ext cx="4572000" cy="215444"/>
          </a:xfrm>
          <a:prstGeom prst="rect">
            <a:avLst/>
          </a:prstGeom>
        </p:spPr>
        <p:txBody>
          <a:bodyPr>
            <a:spAutoFit/>
          </a:bodyPr>
          <a:lstStyle/>
          <a:p>
            <a:r>
              <a:rPr lang="es-CO" sz="800" dirty="0">
                <a:hlinkClick r:id="rId3"/>
              </a:rPr>
              <a:t>https://stories.mightyearth.org/cargill-worst-company-in-the-world/</a:t>
            </a:r>
            <a:endParaRPr lang="en-US" sz="800" dirty="0"/>
          </a:p>
        </p:txBody>
      </p:sp>
    </p:spTree>
    <p:extLst>
      <p:ext uri="{BB962C8B-B14F-4D97-AF65-F5344CB8AC3E}">
        <p14:creationId xmlns:p14="http://schemas.microsoft.com/office/powerpoint/2010/main" val="2198715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569A-402B-420A-B7AF-EFDEDA603166}"/>
              </a:ext>
            </a:extLst>
          </p:cNvPr>
          <p:cNvSpPr>
            <a:spLocks noGrp="1"/>
          </p:cNvSpPr>
          <p:nvPr>
            <p:ph type="title"/>
          </p:nvPr>
        </p:nvSpPr>
        <p:spPr/>
        <p:txBody>
          <a:bodyPr/>
          <a:lstStyle/>
          <a:p>
            <a:r>
              <a:rPr lang="en-US" dirty="0"/>
              <a:t>Why Infrastructures and why violence in the title of the course?</a:t>
            </a:r>
          </a:p>
        </p:txBody>
      </p:sp>
      <p:sp>
        <p:nvSpPr>
          <p:cNvPr id="4" name="Content Placeholder 2">
            <a:extLst>
              <a:ext uri="{FF2B5EF4-FFF2-40B4-BE49-F238E27FC236}">
                <a16:creationId xmlns:a16="http://schemas.microsoft.com/office/drawing/2014/main" id="{78AEAD37-E578-4996-9BE6-5B0E15F7FB7E}"/>
              </a:ext>
            </a:extLst>
          </p:cNvPr>
          <p:cNvSpPr>
            <a:spLocks noGrp="1"/>
          </p:cNvSpPr>
          <p:nvPr>
            <p:ph idx="1"/>
          </p:nvPr>
        </p:nvSpPr>
        <p:spPr>
          <a:xfrm>
            <a:off x="628650" y="2014592"/>
            <a:ext cx="7886700" cy="4478282"/>
          </a:xfrm>
        </p:spPr>
        <p:txBody>
          <a:bodyPr>
            <a:normAutofit fontScale="92500" lnSpcReduction="10000"/>
          </a:bodyPr>
          <a:lstStyle/>
          <a:p>
            <a:pPr marL="0" indent="0">
              <a:buNone/>
            </a:pPr>
            <a:r>
              <a:rPr lang="en-US" sz="2100" dirty="0"/>
              <a:t>It is a sort of arbitrary title since there is a lot more to analyze from an anthropological perspective concerning natural resources….</a:t>
            </a:r>
          </a:p>
          <a:p>
            <a:pPr marL="0" indent="0">
              <a:buNone/>
            </a:pPr>
            <a:endParaRPr lang="en-US" sz="2100" dirty="0"/>
          </a:p>
          <a:p>
            <a:pPr marL="0" indent="0">
              <a:buNone/>
            </a:pPr>
            <a:r>
              <a:rPr lang="en-US" sz="2100" dirty="0"/>
              <a:t>Violence… because of the multiple and unnoticed ways of hard that are implied in natural resource chains and that ultimately make them possible</a:t>
            </a:r>
          </a:p>
          <a:p>
            <a:pPr marL="0" indent="0">
              <a:buNone/>
            </a:pPr>
            <a:endParaRPr lang="en-US" sz="2100" dirty="0"/>
          </a:p>
          <a:p>
            <a:pPr marL="0" indent="0">
              <a:buNone/>
            </a:pPr>
            <a:r>
              <a:rPr lang="en-US" sz="2100" dirty="0"/>
              <a:t>Infrastructures… to call attention to the systems that make possible the extraction, transportation and consumption of natural resources. Also, to point to the role of non-humans and to the techno natural character of natural resources. </a:t>
            </a:r>
          </a:p>
          <a:p>
            <a:pPr marL="0" indent="0">
              <a:buNone/>
            </a:pPr>
            <a:endParaRPr lang="en-US" sz="2100" dirty="0"/>
          </a:p>
          <a:p>
            <a:pPr marL="0" indent="0">
              <a:buNone/>
            </a:pPr>
            <a:r>
              <a:rPr lang="en-US" sz="2100" dirty="0"/>
              <a:t>But there is much more that we will observe, such as the experiences, meanings, affects, temporalities, ways of labor, controversies, knowledges and qualifications systems implies in natural resources in their commodified form. </a:t>
            </a:r>
          </a:p>
        </p:txBody>
      </p:sp>
    </p:spTree>
    <p:extLst>
      <p:ext uri="{BB962C8B-B14F-4D97-AF65-F5344CB8AC3E}">
        <p14:creationId xmlns:p14="http://schemas.microsoft.com/office/powerpoint/2010/main" val="335647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57BB-7350-4C6C-B98C-760E2B6ABDE5}"/>
              </a:ext>
            </a:extLst>
          </p:cNvPr>
          <p:cNvSpPr>
            <a:spLocks noGrp="1"/>
          </p:cNvSpPr>
          <p:nvPr>
            <p:ph type="title"/>
          </p:nvPr>
        </p:nvSpPr>
        <p:spPr/>
        <p:txBody>
          <a:bodyPr/>
          <a:lstStyle/>
          <a:p>
            <a:pPr algn="ctr"/>
            <a:r>
              <a:rPr lang="en-US" dirty="0"/>
              <a:t>What do we understand by Commodity?</a:t>
            </a:r>
          </a:p>
        </p:txBody>
      </p:sp>
      <p:sp>
        <p:nvSpPr>
          <p:cNvPr id="3" name="Content Placeholder 2">
            <a:extLst>
              <a:ext uri="{FF2B5EF4-FFF2-40B4-BE49-F238E27FC236}">
                <a16:creationId xmlns:a16="http://schemas.microsoft.com/office/drawing/2014/main" id="{81FB3E2A-ED9A-4F3E-A7BA-B18BC62FF5F4}"/>
              </a:ext>
            </a:extLst>
          </p:cNvPr>
          <p:cNvSpPr>
            <a:spLocks noGrp="1"/>
          </p:cNvSpPr>
          <p:nvPr>
            <p:ph idx="1"/>
          </p:nvPr>
        </p:nvSpPr>
        <p:spPr>
          <a:xfrm>
            <a:off x="741192" y="1895964"/>
            <a:ext cx="7886700" cy="4351338"/>
          </a:xfrm>
        </p:spPr>
        <p:txBody>
          <a:bodyPr/>
          <a:lstStyle/>
          <a:p>
            <a:pPr marL="0" indent="0">
              <a:buNone/>
            </a:pPr>
            <a:r>
              <a:rPr lang="en-US" dirty="0"/>
              <a:t>A basic resource or raw material with none or few added value, often used as input to produce other goods or services or to be consumed directly. </a:t>
            </a:r>
          </a:p>
          <a:p>
            <a:pPr marL="0" indent="0">
              <a:buNone/>
            </a:pPr>
            <a:endParaRPr lang="en-US" dirty="0"/>
          </a:p>
          <a:p>
            <a:pPr marL="0" indent="0" algn="ctr">
              <a:buNone/>
            </a:pPr>
            <a:r>
              <a:rPr lang="en-US" dirty="0"/>
              <a:t>e.g.  Copper   vs    Computers</a:t>
            </a:r>
          </a:p>
        </p:txBody>
      </p:sp>
      <p:pic>
        <p:nvPicPr>
          <p:cNvPr id="1026" name="Picture 2" descr="Freeport-McMoRan (FCX) Stock Adds 10.6% Over the Past Week: How ...">
            <a:extLst>
              <a:ext uri="{FF2B5EF4-FFF2-40B4-BE49-F238E27FC236}">
                <a16:creationId xmlns:a16="http://schemas.microsoft.com/office/drawing/2014/main" id="{4ED637D3-0EC6-4CC2-95B8-87D0319CA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30" y="4429370"/>
            <a:ext cx="3591170" cy="20200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ings You Learn While Fixing People's Computers, According To A ...">
            <a:extLst>
              <a:ext uri="{FF2B5EF4-FFF2-40B4-BE49-F238E27FC236}">
                <a16:creationId xmlns:a16="http://schemas.microsoft.com/office/drawing/2014/main" id="{5D1F784E-C91B-43A8-BB95-814887D48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177" y="4519405"/>
            <a:ext cx="4004993" cy="18289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FE4444E-681D-4CAD-A5C0-051E90D18C99}"/>
              </a:ext>
            </a:extLst>
          </p:cNvPr>
          <p:cNvSpPr/>
          <p:nvPr/>
        </p:nvSpPr>
        <p:spPr>
          <a:xfrm>
            <a:off x="112542" y="6858000"/>
            <a:ext cx="4572000" cy="338554"/>
          </a:xfrm>
          <a:prstGeom prst="rect">
            <a:avLst/>
          </a:prstGeom>
        </p:spPr>
        <p:txBody>
          <a:bodyPr>
            <a:spAutoFit/>
          </a:bodyPr>
          <a:lstStyle/>
          <a:p>
            <a:r>
              <a:rPr lang="es-CO" sz="800" dirty="0">
                <a:hlinkClick r:id="rId4"/>
              </a:rPr>
              <a:t>https://www.investorsobserver.com/news/stock-update/freeport-mcmoran-fcx-stock-adds-10-6-over-the-past-week-how-does-it-score</a:t>
            </a:r>
            <a:endParaRPr lang="en-US" sz="800" dirty="0"/>
          </a:p>
        </p:txBody>
      </p:sp>
      <p:sp>
        <p:nvSpPr>
          <p:cNvPr id="5" name="Rectangle 4">
            <a:extLst>
              <a:ext uri="{FF2B5EF4-FFF2-40B4-BE49-F238E27FC236}">
                <a16:creationId xmlns:a16="http://schemas.microsoft.com/office/drawing/2014/main" id="{8F41E9B0-7CD8-4595-9327-106F5D44292E}"/>
              </a:ext>
            </a:extLst>
          </p:cNvPr>
          <p:cNvSpPr/>
          <p:nvPr/>
        </p:nvSpPr>
        <p:spPr>
          <a:xfrm>
            <a:off x="4677509" y="6912815"/>
            <a:ext cx="4572000" cy="461665"/>
          </a:xfrm>
          <a:prstGeom prst="rect">
            <a:avLst/>
          </a:prstGeom>
        </p:spPr>
        <p:txBody>
          <a:bodyPr>
            <a:spAutoFit/>
          </a:bodyPr>
          <a:lstStyle/>
          <a:p>
            <a:r>
              <a:rPr lang="en-US" sz="800" dirty="0"/>
              <a:t>https://www.google.com/url?sa=i&amp;url=https%3A%2F%2Fwww.pinterest.de%2Fpin%2F824932856725267898%2F&amp;psig=AOvVaw1CGGqefpYGKD7_nzAvCBwe&amp;ust=1587538063909000&amp;source=images&amp;cd=vfe&amp;ved=0CAIQjRxqFwoTCLjvor32-OgCFQAAAAAdAAAAABAD</a:t>
            </a:r>
          </a:p>
        </p:txBody>
      </p:sp>
    </p:spTree>
    <p:extLst>
      <p:ext uri="{BB962C8B-B14F-4D97-AF65-F5344CB8AC3E}">
        <p14:creationId xmlns:p14="http://schemas.microsoft.com/office/powerpoint/2010/main" val="2683492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0196B-FE16-40D5-AD97-F3FECC1C1622}"/>
              </a:ext>
            </a:extLst>
          </p:cNvPr>
          <p:cNvSpPr>
            <a:spLocks noGrp="1"/>
          </p:cNvSpPr>
          <p:nvPr>
            <p:ph idx="1"/>
          </p:nvPr>
        </p:nvSpPr>
        <p:spPr>
          <a:xfrm>
            <a:off x="769327" y="601735"/>
            <a:ext cx="7886700" cy="1874179"/>
          </a:xfrm>
        </p:spPr>
        <p:txBody>
          <a:bodyPr/>
          <a:lstStyle/>
          <a:p>
            <a:pPr marL="0" indent="0">
              <a:buNone/>
            </a:pPr>
            <a:r>
              <a:rPr lang="en-US" dirty="0"/>
              <a:t>It has fungibility, which means it is interchangeable with other good of the same type. It can be exchange by another identical item. In other words, there is little differentiation from producer to producer. </a:t>
            </a:r>
          </a:p>
        </p:txBody>
      </p:sp>
      <p:pic>
        <p:nvPicPr>
          <p:cNvPr id="4098" name="Picture 2">
            <a:extLst>
              <a:ext uri="{FF2B5EF4-FFF2-40B4-BE49-F238E27FC236}">
                <a16:creationId xmlns:a16="http://schemas.microsoft.com/office/drawing/2014/main" id="{9F1ABB84-D948-4255-8521-BE444D7E3F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960" r="-321"/>
          <a:stretch/>
        </p:blipFill>
        <p:spPr bwMode="auto">
          <a:xfrm>
            <a:off x="4175423" y="2905037"/>
            <a:ext cx="4957634" cy="37587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17225B2-7EFC-4060-A71D-718BA8C1D51B}"/>
              </a:ext>
            </a:extLst>
          </p:cNvPr>
          <p:cNvSpPr/>
          <p:nvPr/>
        </p:nvSpPr>
        <p:spPr>
          <a:xfrm>
            <a:off x="4708282" y="6835651"/>
            <a:ext cx="4572000" cy="215444"/>
          </a:xfrm>
          <a:prstGeom prst="rect">
            <a:avLst/>
          </a:prstGeom>
        </p:spPr>
        <p:txBody>
          <a:bodyPr>
            <a:spAutoFit/>
          </a:bodyPr>
          <a:lstStyle/>
          <a:p>
            <a:r>
              <a:rPr lang="es-CO" sz="800" dirty="0">
                <a:hlinkClick r:id="rId3"/>
              </a:rPr>
              <a:t>https://medium.com/@jrgensvenneviknotland/fungible-money-67a57717b2fe</a:t>
            </a:r>
            <a:endParaRPr lang="en-US" sz="800" dirty="0"/>
          </a:p>
        </p:txBody>
      </p:sp>
      <p:pic>
        <p:nvPicPr>
          <p:cNvPr id="4100" name="Picture 4">
            <a:extLst>
              <a:ext uri="{FF2B5EF4-FFF2-40B4-BE49-F238E27FC236}">
                <a16:creationId xmlns:a16="http://schemas.microsoft.com/office/drawing/2014/main" id="{444BE8CA-A7A8-438A-9EB6-C863176D18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111" t="19735" r="23492" b="-1851"/>
          <a:stretch/>
        </p:blipFill>
        <p:spPr bwMode="auto">
          <a:xfrm>
            <a:off x="351400" y="3059984"/>
            <a:ext cx="3857743" cy="32166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D4FCC6B-5A6A-40EC-AC7A-435E89282ED5}"/>
              </a:ext>
            </a:extLst>
          </p:cNvPr>
          <p:cNvSpPr/>
          <p:nvPr/>
        </p:nvSpPr>
        <p:spPr>
          <a:xfrm>
            <a:off x="24339" y="6900908"/>
            <a:ext cx="4572000" cy="338554"/>
          </a:xfrm>
          <a:prstGeom prst="rect">
            <a:avLst/>
          </a:prstGeom>
        </p:spPr>
        <p:txBody>
          <a:bodyPr>
            <a:spAutoFit/>
          </a:bodyPr>
          <a:lstStyle/>
          <a:p>
            <a:r>
              <a:rPr lang="es-CO" sz="800" dirty="0">
                <a:hlinkClick r:id="rId5"/>
              </a:rPr>
              <a:t>https://media.consensys.net/i-made-over-600-in-3-hours-with-non-fungible-tokens-on-the-blockchain-cryptoartwork-4954bc52b354</a:t>
            </a:r>
            <a:endParaRPr lang="en-US" sz="800" dirty="0"/>
          </a:p>
        </p:txBody>
      </p:sp>
      <p:sp>
        <p:nvSpPr>
          <p:cNvPr id="9" name="Content Placeholder 2">
            <a:extLst>
              <a:ext uri="{FF2B5EF4-FFF2-40B4-BE49-F238E27FC236}">
                <a16:creationId xmlns:a16="http://schemas.microsoft.com/office/drawing/2014/main" id="{FD016205-37F7-4F21-8F78-BCCE550CEC8E}"/>
              </a:ext>
            </a:extLst>
          </p:cNvPr>
          <p:cNvSpPr txBox="1">
            <a:spLocks/>
          </p:cNvSpPr>
          <p:nvPr/>
        </p:nvSpPr>
        <p:spPr>
          <a:xfrm>
            <a:off x="1224036" y="2672812"/>
            <a:ext cx="2172605" cy="7214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Non-fungible</a:t>
            </a:r>
          </a:p>
        </p:txBody>
      </p:sp>
    </p:spTree>
    <p:extLst>
      <p:ext uri="{BB962C8B-B14F-4D97-AF65-F5344CB8AC3E}">
        <p14:creationId xmlns:p14="http://schemas.microsoft.com/office/powerpoint/2010/main" val="384079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AD83B6-1FF9-4BDD-ADAB-99F005D80578}"/>
              </a:ext>
            </a:extLst>
          </p:cNvPr>
          <p:cNvSpPr>
            <a:spLocks noGrp="1"/>
          </p:cNvSpPr>
          <p:nvPr>
            <p:ph idx="1"/>
          </p:nvPr>
        </p:nvSpPr>
        <p:spPr>
          <a:xfrm>
            <a:off x="347296" y="292247"/>
            <a:ext cx="7886700" cy="917575"/>
          </a:xfrm>
        </p:spPr>
        <p:txBody>
          <a:bodyPr/>
          <a:lstStyle/>
          <a:p>
            <a:pPr marL="0" indent="0">
              <a:buNone/>
            </a:pPr>
            <a:r>
              <a:rPr lang="en-US" dirty="0"/>
              <a:t>They require standardization, a basis grade to guarantee their exchangeability </a:t>
            </a:r>
          </a:p>
        </p:txBody>
      </p:sp>
      <p:pic>
        <p:nvPicPr>
          <p:cNvPr id="9218" name="Picture 2" descr="6 – Classifications and rank of coal. (Credit: Wikimedia Commons).  ">
            <a:extLst>
              <a:ext uri="{FF2B5EF4-FFF2-40B4-BE49-F238E27FC236}">
                <a16:creationId xmlns:a16="http://schemas.microsoft.com/office/drawing/2014/main" id="{F06F477D-AC43-4EB7-B4A7-1D89F1AE6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38" y="2035588"/>
            <a:ext cx="7953111" cy="31115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4D2F14E-9911-484C-96BB-0B9FD767B54E}"/>
              </a:ext>
            </a:extLst>
          </p:cNvPr>
          <p:cNvSpPr/>
          <p:nvPr/>
        </p:nvSpPr>
        <p:spPr>
          <a:xfrm>
            <a:off x="5113606" y="6843003"/>
            <a:ext cx="4572000" cy="338554"/>
          </a:xfrm>
          <a:prstGeom prst="rect">
            <a:avLst/>
          </a:prstGeom>
        </p:spPr>
        <p:txBody>
          <a:bodyPr>
            <a:spAutoFit/>
          </a:bodyPr>
          <a:lstStyle/>
          <a:p>
            <a:r>
              <a:rPr lang="es-CO" sz="800" dirty="0">
                <a:hlinkClick r:id="rId3"/>
              </a:rPr>
              <a:t>https://www.researchgate.net/figure/Classifications-and-rank-of-coal-Credit-Wikimedia-Commons_fig1_278642194</a:t>
            </a:r>
            <a:endParaRPr lang="en-US" sz="800" dirty="0"/>
          </a:p>
        </p:txBody>
      </p:sp>
      <p:pic>
        <p:nvPicPr>
          <p:cNvPr id="9220" name="Picture 4" descr="Coal classification">
            <a:extLst>
              <a:ext uri="{FF2B5EF4-FFF2-40B4-BE49-F238E27FC236}">
                <a16:creationId xmlns:a16="http://schemas.microsoft.com/office/drawing/2014/main" id="{BD2197FB-74AD-41CA-A71F-F25CDC8F8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014" y="1209822"/>
            <a:ext cx="7325264" cy="5499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54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377B32-0DCD-425A-9BF8-DB050DBB68EB}"/>
              </a:ext>
            </a:extLst>
          </p:cNvPr>
          <p:cNvSpPr>
            <a:spLocks noGrp="1"/>
          </p:cNvSpPr>
          <p:nvPr>
            <p:ph idx="1"/>
          </p:nvPr>
        </p:nvSpPr>
        <p:spPr>
          <a:xfrm>
            <a:off x="628650" y="658007"/>
            <a:ext cx="7886700" cy="4350091"/>
          </a:xfrm>
        </p:spPr>
        <p:txBody>
          <a:bodyPr/>
          <a:lstStyle/>
          <a:p>
            <a:pPr marL="0" indent="0">
              <a:buNone/>
            </a:pPr>
            <a:r>
              <a:rPr lang="en-US" dirty="0"/>
              <a:t>The price is determined by the market (offer and demand) as a whole</a:t>
            </a:r>
          </a:p>
        </p:txBody>
      </p:sp>
      <p:pic>
        <p:nvPicPr>
          <p:cNvPr id="2052" name="Picture 4" descr="News about #wti on Twitter">
            <a:extLst>
              <a:ext uri="{FF2B5EF4-FFF2-40B4-BE49-F238E27FC236}">
                <a16:creationId xmlns:a16="http://schemas.microsoft.com/office/drawing/2014/main" id="{545B40A3-6648-45E8-B896-BE1B91F96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066778"/>
            <a:ext cx="7886700" cy="443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83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urum wheat of 1 grade, shipment on constant basis – Zernovaya ...">
            <a:extLst>
              <a:ext uri="{FF2B5EF4-FFF2-40B4-BE49-F238E27FC236}">
                <a16:creationId xmlns:a16="http://schemas.microsoft.com/office/drawing/2014/main" id="{5C6ECD71-0A5C-479B-B72E-4178C67FDB9B}"/>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2385" r="17577" b="26348"/>
          <a:stretch/>
        </p:blipFill>
        <p:spPr bwMode="auto">
          <a:xfrm>
            <a:off x="-166866" y="80889"/>
            <a:ext cx="9477731" cy="66962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AE1F9C3-1131-449D-AD33-D818B59DCAE1}"/>
              </a:ext>
            </a:extLst>
          </p:cNvPr>
          <p:cNvSpPr>
            <a:spLocks noGrp="1"/>
          </p:cNvSpPr>
          <p:nvPr>
            <p:ph type="title"/>
          </p:nvPr>
        </p:nvSpPr>
        <p:spPr/>
        <p:txBody>
          <a:bodyPr/>
          <a:lstStyle/>
          <a:p>
            <a:r>
              <a:rPr lang="en-US" dirty="0"/>
              <a:t>Some commodities are:</a:t>
            </a:r>
            <a:br>
              <a:rPr lang="en-US" dirty="0"/>
            </a:br>
            <a:endParaRPr lang="en-US" dirty="0"/>
          </a:p>
        </p:txBody>
      </p:sp>
      <p:sp>
        <p:nvSpPr>
          <p:cNvPr id="3" name="Content Placeholder 2">
            <a:extLst>
              <a:ext uri="{FF2B5EF4-FFF2-40B4-BE49-F238E27FC236}">
                <a16:creationId xmlns:a16="http://schemas.microsoft.com/office/drawing/2014/main" id="{A8104B15-69FA-4949-8F1F-D60FA426370B}"/>
              </a:ext>
            </a:extLst>
          </p:cNvPr>
          <p:cNvSpPr>
            <a:spLocks noGrp="1"/>
          </p:cNvSpPr>
          <p:nvPr>
            <p:ph idx="1"/>
          </p:nvPr>
        </p:nvSpPr>
        <p:spPr>
          <a:xfrm>
            <a:off x="628649" y="1874249"/>
            <a:ext cx="7886700" cy="4351338"/>
          </a:xfrm>
        </p:spPr>
        <p:txBody>
          <a:bodyPr>
            <a:normAutofit fontScale="62500" lnSpcReduction="20000"/>
          </a:bodyPr>
          <a:lstStyle/>
          <a:p>
            <a:pPr marL="0" indent="0">
              <a:buNone/>
            </a:pPr>
            <a:r>
              <a:rPr lang="en-US" b="1" dirty="0"/>
              <a:t>NATURAL RESOURCES</a:t>
            </a:r>
          </a:p>
          <a:p>
            <a:pPr marL="0" indent="0">
              <a:buNone/>
            </a:pPr>
            <a:r>
              <a:rPr lang="en-US" dirty="0"/>
              <a:t>Agricultural products (wheat, rice, soy, palm oil, and many more) </a:t>
            </a:r>
          </a:p>
          <a:p>
            <a:pPr marL="0" indent="0">
              <a:buNone/>
            </a:pPr>
            <a:r>
              <a:rPr lang="en-US" dirty="0"/>
              <a:t>Metals (gold, silver, coltan, copper….)</a:t>
            </a:r>
          </a:p>
          <a:p>
            <a:pPr marL="0" indent="0">
              <a:buNone/>
            </a:pPr>
            <a:r>
              <a:rPr lang="en-US" dirty="0"/>
              <a:t>Fossil fuels (coal, oil, gas)</a:t>
            </a:r>
          </a:p>
          <a:p>
            <a:pPr marL="0" indent="0">
              <a:buNone/>
            </a:pPr>
            <a:r>
              <a:rPr lang="en-US" dirty="0"/>
              <a:t>Energy (fossil, nuclear, wind power, etc.)</a:t>
            </a:r>
          </a:p>
          <a:p>
            <a:pPr marL="0" indent="0">
              <a:buNone/>
            </a:pPr>
            <a:endParaRPr lang="en-US" dirty="0"/>
          </a:p>
          <a:p>
            <a:pPr marL="0" indent="0">
              <a:buNone/>
            </a:pPr>
            <a:endParaRPr lang="en-US" dirty="0"/>
          </a:p>
          <a:p>
            <a:pPr marL="0" indent="0">
              <a:buNone/>
            </a:pPr>
            <a:r>
              <a:rPr lang="en-US" b="1" dirty="0"/>
              <a:t>Commoditization: </a:t>
            </a:r>
          </a:p>
          <a:p>
            <a:pPr marL="0" indent="0">
              <a:buNone/>
            </a:pPr>
            <a:r>
              <a:rPr lang="en-US" dirty="0"/>
              <a:t>When products lost their differentiation across the supply base, or when they are treated in the market as commodities even though they are not produced as one (for example, carbon markets)</a:t>
            </a:r>
          </a:p>
          <a:p>
            <a:pPr marL="0" indent="0">
              <a:buNone/>
            </a:pPr>
            <a:r>
              <a:rPr lang="en-US" dirty="0"/>
              <a:t>The definition now includes also some financial goods such as currencies or bonus.</a:t>
            </a:r>
          </a:p>
          <a:p>
            <a:pPr marL="0" indent="0">
              <a:buNone/>
            </a:pPr>
            <a:r>
              <a:rPr lang="en-US" dirty="0"/>
              <a:t> </a:t>
            </a:r>
          </a:p>
        </p:txBody>
      </p:sp>
      <p:sp>
        <p:nvSpPr>
          <p:cNvPr id="4" name="Flowchart: Terminator 3">
            <a:extLst>
              <a:ext uri="{FF2B5EF4-FFF2-40B4-BE49-F238E27FC236}">
                <a16:creationId xmlns:a16="http://schemas.microsoft.com/office/drawing/2014/main" id="{412C026F-95DF-4C10-85CE-A8F45D475B39}"/>
              </a:ext>
            </a:extLst>
          </p:cNvPr>
          <p:cNvSpPr/>
          <p:nvPr/>
        </p:nvSpPr>
        <p:spPr>
          <a:xfrm>
            <a:off x="32970" y="1473909"/>
            <a:ext cx="8571621" cy="243371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02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Predict Stock Market Crashes With Google - Business Insider">
            <a:extLst>
              <a:ext uri="{FF2B5EF4-FFF2-40B4-BE49-F238E27FC236}">
                <a16:creationId xmlns:a16="http://schemas.microsoft.com/office/drawing/2014/main" id="{48019A66-923A-4070-AA96-1DA350A734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07" r="36571"/>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EA3AADF-9BBD-4A9D-821C-4FA13155698C}"/>
              </a:ext>
            </a:extLst>
          </p:cNvPr>
          <p:cNvSpPr>
            <a:spLocks noGrp="1"/>
          </p:cNvSpPr>
          <p:nvPr>
            <p:ph idx="1"/>
          </p:nvPr>
        </p:nvSpPr>
        <p:spPr>
          <a:xfrm>
            <a:off x="3854701" y="1226801"/>
            <a:ext cx="4939867" cy="3785419"/>
          </a:xfrm>
        </p:spPr>
        <p:txBody>
          <a:bodyPr>
            <a:normAutofit/>
          </a:bodyPr>
          <a:lstStyle/>
          <a:p>
            <a:pPr marL="0" indent="0">
              <a:buNone/>
            </a:pPr>
            <a:r>
              <a:rPr lang="en-US" sz="2100" dirty="0"/>
              <a:t>A commodity can be traded…</a:t>
            </a:r>
          </a:p>
          <a:p>
            <a:pPr marL="0" indent="0">
              <a:buNone/>
            </a:pPr>
            <a:endParaRPr lang="en-US" sz="2100" dirty="0"/>
          </a:p>
          <a:p>
            <a:pPr marL="0" indent="0">
              <a:buNone/>
            </a:pPr>
            <a:r>
              <a:rPr lang="en-US" sz="2100" b="1" dirty="0"/>
              <a:t>On the spot market: </a:t>
            </a:r>
            <a:r>
              <a:rPr lang="en-US" sz="2100" dirty="0"/>
              <a:t>also called the physical market or the cash market. It means it is traded for immediate delivery.</a:t>
            </a:r>
          </a:p>
          <a:p>
            <a:pPr marL="0" indent="0">
              <a:buNone/>
            </a:pPr>
            <a:endParaRPr lang="en-US" sz="2100" dirty="0"/>
          </a:p>
          <a:p>
            <a:pPr marL="0" indent="0">
              <a:buNone/>
            </a:pPr>
            <a:r>
              <a:rPr lang="en-US" sz="2100" b="1" dirty="0"/>
              <a:t>On the future market: </a:t>
            </a:r>
            <a:r>
              <a:rPr lang="en-US" sz="2100" dirty="0"/>
              <a:t>traded for delivery at a future date but with a price agreed today. In other words the price is secured today, which allows for speculation, investment, hedge for inflation.</a:t>
            </a:r>
          </a:p>
        </p:txBody>
      </p:sp>
    </p:spTree>
    <p:extLst>
      <p:ext uri="{BB962C8B-B14F-4D97-AF65-F5344CB8AC3E}">
        <p14:creationId xmlns:p14="http://schemas.microsoft.com/office/powerpoint/2010/main" val="264525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46371-8CF7-4DB5-92E5-45F2068D91F0}"/>
              </a:ext>
            </a:extLst>
          </p:cNvPr>
          <p:cNvSpPr>
            <a:spLocks noGrp="1"/>
          </p:cNvSpPr>
          <p:nvPr>
            <p:ph type="title"/>
          </p:nvPr>
        </p:nvSpPr>
        <p:spPr>
          <a:xfrm>
            <a:off x="628650" y="267286"/>
            <a:ext cx="7886700" cy="1325563"/>
          </a:xfrm>
        </p:spPr>
        <p:txBody>
          <a:bodyPr/>
          <a:lstStyle/>
          <a:p>
            <a:r>
              <a:rPr lang="en-US" dirty="0"/>
              <a:t>Commodity chains</a:t>
            </a:r>
          </a:p>
        </p:txBody>
      </p:sp>
      <p:sp>
        <p:nvSpPr>
          <p:cNvPr id="4" name="Rectangle 3">
            <a:extLst>
              <a:ext uri="{FF2B5EF4-FFF2-40B4-BE49-F238E27FC236}">
                <a16:creationId xmlns:a16="http://schemas.microsoft.com/office/drawing/2014/main" id="{6B1CDE37-23C6-4FB0-9EB6-C20D92655C65}"/>
              </a:ext>
            </a:extLst>
          </p:cNvPr>
          <p:cNvSpPr/>
          <p:nvPr/>
        </p:nvSpPr>
        <p:spPr>
          <a:xfrm>
            <a:off x="4572000" y="6858000"/>
            <a:ext cx="4572000" cy="253916"/>
          </a:xfrm>
          <a:prstGeom prst="rect">
            <a:avLst/>
          </a:prstGeom>
        </p:spPr>
        <p:txBody>
          <a:bodyPr>
            <a:spAutoFit/>
          </a:bodyPr>
          <a:lstStyle/>
          <a:p>
            <a:r>
              <a:rPr lang="es-CO" sz="1050" dirty="0">
                <a:hlinkClick r:id="rId2"/>
              </a:rPr>
              <a:t>https://thebristolcable.org/2016/01/the-real-costs-of-bristol-ports-coal-imports/</a:t>
            </a:r>
            <a:endParaRPr lang="en-US" sz="1050" dirty="0"/>
          </a:p>
        </p:txBody>
      </p:sp>
      <p:sp>
        <p:nvSpPr>
          <p:cNvPr id="5" name="Content Placeholder 2">
            <a:extLst>
              <a:ext uri="{FF2B5EF4-FFF2-40B4-BE49-F238E27FC236}">
                <a16:creationId xmlns:a16="http://schemas.microsoft.com/office/drawing/2014/main" id="{FB73339D-2085-4B10-9B67-DB518C3C41CB}"/>
              </a:ext>
            </a:extLst>
          </p:cNvPr>
          <p:cNvSpPr>
            <a:spLocks noGrp="1"/>
          </p:cNvSpPr>
          <p:nvPr>
            <p:ph idx="1"/>
          </p:nvPr>
        </p:nvSpPr>
        <p:spPr>
          <a:xfrm>
            <a:off x="1665968" y="1916116"/>
            <a:ext cx="4939867" cy="3785419"/>
          </a:xfrm>
        </p:spPr>
        <p:txBody>
          <a:bodyPr>
            <a:normAutofit/>
          </a:bodyPr>
          <a:lstStyle/>
          <a:p>
            <a:pPr marL="0" indent="0">
              <a:buNone/>
            </a:pPr>
            <a:r>
              <a:rPr lang="en-US" sz="2100" dirty="0"/>
              <a:t>Extraction – production</a:t>
            </a:r>
          </a:p>
          <a:p>
            <a:pPr marL="0" indent="0">
              <a:buNone/>
            </a:pPr>
            <a:endParaRPr lang="en-US" sz="2100" dirty="0"/>
          </a:p>
          <a:p>
            <a:pPr marL="0" indent="0">
              <a:buNone/>
            </a:pPr>
            <a:r>
              <a:rPr lang="en-US" sz="2100" dirty="0"/>
              <a:t>Transportation</a:t>
            </a:r>
          </a:p>
          <a:p>
            <a:pPr marL="0" indent="0">
              <a:buNone/>
            </a:pPr>
            <a:endParaRPr lang="en-US" sz="2100" dirty="0"/>
          </a:p>
          <a:p>
            <a:pPr marL="0" indent="0">
              <a:buNone/>
            </a:pPr>
            <a:r>
              <a:rPr lang="en-US" sz="2100" dirty="0"/>
              <a:t>Consumption</a:t>
            </a:r>
          </a:p>
          <a:p>
            <a:pPr marL="0" indent="0">
              <a:buNone/>
            </a:pPr>
            <a:endParaRPr lang="en-US" sz="2100" dirty="0"/>
          </a:p>
          <a:p>
            <a:pPr marL="0" indent="0">
              <a:buNone/>
            </a:pPr>
            <a:r>
              <a:rPr lang="en-US" sz="2100" dirty="0"/>
              <a:t>Trade and negotiation</a:t>
            </a:r>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Tree>
    <p:extLst>
      <p:ext uri="{BB962C8B-B14F-4D97-AF65-F5344CB8AC3E}">
        <p14:creationId xmlns:p14="http://schemas.microsoft.com/office/powerpoint/2010/main" val="78473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46371-8CF7-4DB5-92E5-45F2068D91F0}"/>
              </a:ext>
            </a:extLst>
          </p:cNvPr>
          <p:cNvSpPr>
            <a:spLocks noGrp="1"/>
          </p:cNvSpPr>
          <p:nvPr>
            <p:ph type="title"/>
          </p:nvPr>
        </p:nvSpPr>
        <p:spPr>
          <a:xfrm>
            <a:off x="192552" y="0"/>
            <a:ext cx="7886700" cy="1325563"/>
          </a:xfrm>
        </p:spPr>
        <p:txBody>
          <a:bodyPr/>
          <a:lstStyle/>
          <a:p>
            <a:r>
              <a:rPr lang="en-US" dirty="0"/>
              <a:t>Commodity chains</a:t>
            </a:r>
          </a:p>
        </p:txBody>
      </p:sp>
      <p:pic>
        <p:nvPicPr>
          <p:cNvPr id="5124" name="Picture 4">
            <a:extLst>
              <a:ext uri="{FF2B5EF4-FFF2-40B4-BE49-F238E27FC236}">
                <a16:creationId xmlns:a16="http://schemas.microsoft.com/office/drawing/2014/main" id="{1F0C85A0-63B2-4B10-8B33-2C7B1752F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69" y="1325563"/>
            <a:ext cx="8676879" cy="47798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B1CDE37-23C6-4FB0-9EB6-C20D92655C65}"/>
              </a:ext>
            </a:extLst>
          </p:cNvPr>
          <p:cNvSpPr/>
          <p:nvPr/>
        </p:nvSpPr>
        <p:spPr>
          <a:xfrm>
            <a:off x="4572000" y="6858000"/>
            <a:ext cx="4572000" cy="253916"/>
          </a:xfrm>
          <a:prstGeom prst="rect">
            <a:avLst/>
          </a:prstGeom>
        </p:spPr>
        <p:txBody>
          <a:bodyPr>
            <a:spAutoFit/>
          </a:bodyPr>
          <a:lstStyle/>
          <a:p>
            <a:r>
              <a:rPr lang="es-CO" sz="1050" dirty="0">
                <a:hlinkClick r:id="rId3"/>
              </a:rPr>
              <a:t>https://thebristolcable.org/2016/01/the-real-costs-of-bristol-ports-coal-imports/</a:t>
            </a:r>
            <a:endParaRPr lang="en-US" sz="1050" dirty="0"/>
          </a:p>
        </p:txBody>
      </p:sp>
    </p:spTree>
    <p:extLst>
      <p:ext uri="{BB962C8B-B14F-4D97-AF65-F5344CB8AC3E}">
        <p14:creationId xmlns:p14="http://schemas.microsoft.com/office/powerpoint/2010/main" val="23616365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606</Words>
  <Application>Microsoft Office PowerPoint</Application>
  <PresentationFormat>On-screen Show (4:3)</PresentationFormat>
  <Paragraphs>60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Commodities, infrastructures, and violence: a view to resource chains in Western Civilization  </vt:lpstr>
      <vt:lpstr>What do we understand by Commodity?</vt:lpstr>
      <vt:lpstr>PowerPoint Presentation</vt:lpstr>
      <vt:lpstr>PowerPoint Presentation</vt:lpstr>
      <vt:lpstr>PowerPoint Presentation</vt:lpstr>
      <vt:lpstr>Some commodities are: </vt:lpstr>
      <vt:lpstr>PowerPoint Presentation</vt:lpstr>
      <vt:lpstr>Commodity chains</vt:lpstr>
      <vt:lpstr>Commodity chains</vt:lpstr>
      <vt:lpstr>PowerPoint Presentation</vt:lpstr>
      <vt:lpstr>PowerPoint Presentation</vt:lpstr>
      <vt:lpstr>PowerPoint Presentation</vt:lpstr>
      <vt:lpstr>Why Infrastructures and why violence in the title of the course?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Commodities, infrastructures, and violence: a view to resource chains in Western Civilization  </dc:title>
  <dc:creator>susana carmona</dc:creator>
  <cp:lastModifiedBy>susana carmona</cp:lastModifiedBy>
  <cp:revision>1</cp:revision>
  <dcterms:created xsi:type="dcterms:W3CDTF">2020-04-21T07:44:05Z</dcterms:created>
  <dcterms:modified xsi:type="dcterms:W3CDTF">2020-04-21T07:56:51Z</dcterms:modified>
</cp:coreProperties>
</file>