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6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88C7B1-F57B-30A6-8DEA-B91B3BF9F1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235F09D-8422-CADB-A219-70852E10B3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A66226E-6E07-58F2-3037-C176B2857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F827-DE42-49BF-B130-780806149DDD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23F4D5-C5B2-DAB6-9B5E-EEA750913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FCBB0A-651D-7FA9-7A92-C18038D13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292C-6375-434C-B23C-8CF298F89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160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3071FF-ABFE-2F1B-9A2C-1B507632D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B0AD5A6-B0B3-ED99-1169-B0E77A81F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5291AA3-106F-3F0F-429F-7E91096E2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F827-DE42-49BF-B130-780806149DDD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5AF341-2336-73FD-B4DF-7410F3D19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F9E2505-B68E-2139-36DB-6EA8DC8DE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292C-6375-434C-B23C-8CF298F89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29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BCFD41A-60C0-8B24-24D8-E41DF68D71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4D03EDE-75A7-E1A3-E8A0-B49A0ABA29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94EEB8-7681-5216-6C58-C5DB29952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F827-DE42-49BF-B130-780806149DDD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9DD74C-4C72-D1C9-0AC2-4DDED454B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CE0A71-4E2F-A949-8CB2-ED2DA833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292C-6375-434C-B23C-8CF298F89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1010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D19E42-F9A8-3A58-C17B-CAF1AA9EB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A56300-FF45-2B29-C241-4C1F3764F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544CDD0-6F76-AFC4-4D57-59F366858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F827-DE42-49BF-B130-780806149DDD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81AD31-01FB-986C-934F-20981EC07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8C9E20-9B11-6540-4B39-7EFA7D687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292C-6375-434C-B23C-8CF298F89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8780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7F65B6-8FFF-FE2E-20BC-AB8B58DE2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2D6F62-9DC2-74A8-0927-8DF0CC7A7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55B021-D335-DAA9-23F0-A8DFEFC1F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F827-DE42-49BF-B130-780806149DDD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79E717-FC39-D7D9-C6A7-1E9DDECD8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6D2CB0A-78AD-8F07-5913-C6B0E09F9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292C-6375-434C-B23C-8CF298F89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4659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325CB9-A9BF-3AD8-0B1A-49FEAABF1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06BC07-FDED-4E36-D76B-810BEDB663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FE32EDB-BA12-7112-B4C6-EA474FC03B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B181608-5861-EBE0-4AA9-BC986B62B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F827-DE42-49BF-B130-780806149DDD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0404E87-6B45-CD8A-AE2E-99BC6192D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F498414-6064-11F2-C0E4-026CADEC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292C-6375-434C-B23C-8CF298F89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3969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B7A121-EB28-B24F-1A69-204C7F36F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8E1BF8B-7C55-1E67-2CAC-81DB72481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19B0B08-5A63-4134-6E43-4DF15444D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8CE31C7-E9FB-5238-D09C-7DAFB7DB4B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F2A3842-9CF9-28F3-4D3A-BCE7967D52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0FB8E80-9D31-EE92-C23C-501DFE1AB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F827-DE42-49BF-B130-780806149DDD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076F3AC-22CA-3CEF-775E-FFD22142F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822DF49-4E59-0E6D-18F6-547D78992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292C-6375-434C-B23C-8CF298F89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27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DDDA03-7FC8-DA9B-0E16-8A7092CD0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86DBD44-8B70-1AD1-A271-DBC8E156E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F827-DE42-49BF-B130-780806149DDD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2886E04-F249-8E2C-14A5-E971F4EE7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61A1389-B98A-E01E-A875-56E1F45FF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292C-6375-434C-B23C-8CF298F89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3131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25BEF04-64DC-30B8-DC02-84E9315F6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F827-DE42-49BF-B130-780806149DDD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E85A35D-5E4A-4F9B-C672-71FC2616B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D8E2249-C010-7596-A59A-7CE961D73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292C-6375-434C-B23C-8CF298F89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26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EFF158-D28A-345D-C479-92F054871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27CED98-C072-50FA-8260-F3FC25E02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9DF6ADC-ED27-6752-4063-7D3B7AE3A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C893F37-16EF-C233-1AD8-EFD214659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F827-DE42-49BF-B130-780806149DDD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790CA9C-FEFB-92AF-5FDC-6D241293A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E8603DA-9A2A-3824-6413-99404EC10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292C-6375-434C-B23C-8CF298F89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914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273865-249A-7355-61EF-9D58D37F4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1368760-D872-33B4-8E99-18DCC751CE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3ED5CF9-C2ED-EB9B-2DE5-AA3F45F20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B7539F3-70D4-9DE7-A5F8-4FA63B0D1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F827-DE42-49BF-B130-780806149DDD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96A516-81C8-FC3B-201F-6072BF923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F630F3E-99DE-8DBC-65E9-8F9FC48D2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292C-6375-434C-B23C-8CF298F89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9183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F684382-0B3E-E3A4-9EEE-F90B86364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ADAAB53-0D20-52BD-8FF5-59DB0473F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6FB1BA-6D48-A0EA-12C0-2DB77913F8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D3F827-DE42-49BF-B130-780806149DDD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E0DF85-95A3-1E24-0655-807116E112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17A9D4-64CC-0BD1-F3BB-C77DEB1A30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2E292C-6375-434C-B23C-8CF298F89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062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F4DCFE13-8B8B-D601-6701-084A118E2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6452" y="620111"/>
            <a:ext cx="8470113" cy="548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396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Eck, Clarissa</dc:creator>
  <cp:lastModifiedBy>Eck, Clarissa</cp:lastModifiedBy>
  <cp:revision>1</cp:revision>
  <dcterms:created xsi:type="dcterms:W3CDTF">2025-04-25T10:21:27Z</dcterms:created>
  <dcterms:modified xsi:type="dcterms:W3CDTF">2025-04-25T10:22:20Z</dcterms:modified>
</cp:coreProperties>
</file>