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D1B52A-0670-7A28-02AF-F127A84532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EA6879B-9EE5-E1DB-20FF-82350C7F57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B333E57-CA84-C270-3ADF-CE3736C99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64C73-2474-414B-B99C-EEECFD276B87}" type="datetimeFigureOut">
              <a:rPr lang="de-DE" smtClean="0"/>
              <a:t>29.05.2025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AB76907-90B3-FF8E-B841-D67389E36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5F8C3A1-06A2-2F66-EBA8-A0F957DF30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4129F-A613-485E-BB0C-5B14F80FB5E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38841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34ABDC-2AC7-705D-D4AD-4962EDED24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60B1778-0F81-8BBC-88A5-D078AD4128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A5AB54A-84B6-9173-964F-F2A71463A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64C73-2474-414B-B99C-EEECFD276B87}" type="datetimeFigureOut">
              <a:rPr lang="de-DE" smtClean="0"/>
              <a:t>29.05.2025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6267C7B-A814-8567-A5B0-4AB449D8F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73B2BC7-DCF3-8951-460B-20FF3DEE8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4129F-A613-485E-BB0C-5B14F80FB5E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0298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1FFD952F-09C1-54EC-8119-B04D975576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5B5A455-15D9-D85B-C382-DF833DF26A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3D64BCA-D186-A8E8-A4E5-16359E3BBE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64C73-2474-414B-B99C-EEECFD276B87}" type="datetimeFigureOut">
              <a:rPr lang="de-DE" smtClean="0"/>
              <a:t>29.05.2025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DD26330-49A1-CF0B-6590-9086F6D95A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9F570D3-7922-1357-F5D3-87748E3BA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4129F-A613-485E-BB0C-5B14F80FB5E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41236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40A564D-607A-1DF7-857C-05C107BB5F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A1F1E38-D5B0-0EE0-27DD-DA25C4E012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CB0D1A8-1017-3892-CD09-B34F88419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64C73-2474-414B-B99C-EEECFD276B87}" type="datetimeFigureOut">
              <a:rPr lang="de-DE" smtClean="0"/>
              <a:t>29.05.2025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893A3C8-F50E-9C1A-3E32-9E71624755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44E7007-9BDF-8B1B-8831-B651A7BC0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4129F-A613-485E-BB0C-5B14F80FB5E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26357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C7B447-0716-7978-07E1-0C521E8749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B9A5F2C-3214-CA81-3057-BFBBB61050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083CD5E-5597-A766-CDCA-F1A85D3B32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64C73-2474-414B-B99C-EEECFD276B87}" type="datetimeFigureOut">
              <a:rPr lang="de-DE" smtClean="0"/>
              <a:t>29.05.2025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50A9B88-0D14-7AD5-E43A-AED48810C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F08937E-BEC7-D264-EB2D-F883F16F96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4129F-A613-485E-BB0C-5B14F80FB5E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13622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7002CF-5697-640D-017F-7E4644BFB1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0FC703A-6E0A-5C9C-BB7E-3436BB2313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4676C1D-02C4-4EEA-4C29-F840F7D6FA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A030839-F26B-B669-6D3C-B9577BFBA3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64C73-2474-414B-B99C-EEECFD276B87}" type="datetimeFigureOut">
              <a:rPr lang="de-DE" smtClean="0"/>
              <a:t>29.05.2025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E25C65C-87A2-77FE-14D5-598D234AB2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E4E2251-55A0-5C49-A447-8E20777697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4129F-A613-485E-BB0C-5B14F80FB5E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00034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6BD1CA-5406-253F-FD2E-F0123EB56B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23A17CD-DB4D-6C2E-F33B-7802489BCF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D4493BD-6836-E8EF-D490-C5102362D8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1BAF47C7-A38F-95CF-3962-E1041B806D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D869D89B-ADEA-330E-FEDE-2537B97689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17AF8FC3-CDA6-BC50-527C-A0873AA559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64C73-2474-414B-B99C-EEECFD276B87}" type="datetimeFigureOut">
              <a:rPr lang="de-DE" smtClean="0"/>
              <a:t>29.05.2025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906A46E7-6F62-C4EF-769E-BF12720B8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F37662FD-7A7A-F57E-A89D-335C38BF2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4129F-A613-485E-BB0C-5B14F80FB5E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39448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46D3A0E-3598-CE1A-25DB-871541942F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3C57900-E670-17C1-DE28-9B68A91CFD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64C73-2474-414B-B99C-EEECFD276B87}" type="datetimeFigureOut">
              <a:rPr lang="de-DE" smtClean="0"/>
              <a:t>29.05.2025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7E0A0FE-2AF0-29FC-215F-8A94C2137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33E97C4-44A5-5F83-8947-43D1667EEE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4129F-A613-485E-BB0C-5B14F80FB5E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4991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D948E438-0DAD-2D3C-A66A-396D93A57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64C73-2474-414B-B99C-EEECFD276B87}" type="datetimeFigureOut">
              <a:rPr lang="de-DE" smtClean="0"/>
              <a:t>29.05.2025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195452D7-21D3-98E7-E818-9FF9ABA7E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5FF02DF-AB3A-25D7-355F-8ABC36FD5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4129F-A613-485E-BB0C-5B14F80FB5E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18655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C4B9954-2024-A24B-8976-07E7CCD727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59CE945-40CA-E339-5576-D62C583BCC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59A544B-9559-CCE2-39AF-66EE1B1D7A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10B5E5C-D3E7-E205-F20D-0E62389492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64C73-2474-414B-B99C-EEECFD276B87}" type="datetimeFigureOut">
              <a:rPr lang="de-DE" smtClean="0"/>
              <a:t>29.05.2025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9564C62-E1B5-57D7-FD87-97658019A2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23C3F02-CF5C-F073-6234-15C1B22417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4129F-A613-485E-BB0C-5B14F80FB5E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8174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D0870B3-2A06-3EEC-4E10-58FB2BE0D6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0613A353-8D2E-04E8-8372-C7BA9CDBC4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DBFBAB4-BC32-85A2-9804-B784350AA4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10A1F14-FA6F-18FF-01CB-F1A5B4DE6F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64C73-2474-414B-B99C-EEECFD276B87}" type="datetimeFigureOut">
              <a:rPr lang="de-DE" smtClean="0"/>
              <a:t>29.05.2025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8601DE6-9BD9-E0D8-280B-71E7D8E9DC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65799BC-5881-6320-AC85-C11D0476B9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4129F-A613-485E-BB0C-5B14F80FB5E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9039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EDD0FB62-D1AF-4197-35FA-370C1ABAFB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C754B49-EC71-F15E-6507-00D8A65105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C5F9585-D6B4-C1AE-F503-1B6A515BDB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0164C73-2474-414B-B99C-EEECFD276B87}" type="datetimeFigureOut">
              <a:rPr lang="de-DE" smtClean="0"/>
              <a:t>29.05.2025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693728C-EB57-4F6B-8E2D-5DF8947AA0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2C2C366-3DCA-9DFF-FF95-13C00CEE24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B44129F-A613-485E-BB0C-5B14F80FB5E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58886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BF4EC32-88BD-5E73-8903-F4F44F40B4F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Vergleiche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A1ED4B2-50FB-B3D7-815E-8FC90574F33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717274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143B30E4-0985-D8DA-F073-D99CC2463F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Gleichheit (</a:t>
            </a:r>
            <a:r>
              <a:rPr lang="de-DE" dirty="0" err="1">
                <a:solidFill>
                  <a:srgbClr val="FF0000"/>
                </a:solidFill>
              </a:rPr>
              <a:t>sawa</a:t>
            </a:r>
            <a:r>
              <a:rPr lang="de-DE" dirty="0">
                <a:solidFill>
                  <a:srgbClr val="FF0000"/>
                </a:solidFill>
              </a:rPr>
              <a:t> na </a:t>
            </a:r>
            <a:r>
              <a:rPr lang="de-DE" dirty="0"/>
              <a:t>oder </a:t>
            </a:r>
            <a:r>
              <a:rPr lang="de-DE" dirty="0" err="1">
                <a:solidFill>
                  <a:srgbClr val="FF0000"/>
                </a:solidFill>
              </a:rPr>
              <a:t>kama</a:t>
            </a:r>
            <a:r>
              <a:rPr lang="de-DE" dirty="0"/>
              <a:t>)</a:t>
            </a: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A9F803A8-B70A-A635-7ED3-3634B567C2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/>
              <a:t>Kusoma</a:t>
            </a:r>
            <a:r>
              <a:rPr lang="de-DE" dirty="0"/>
              <a:t> </a:t>
            </a:r>
            <a:r>
              <a:rPr lang="de-DE" dirty="0" err="1"/>
              <a:t>ni</a:t>
            </a:r>
            <a:r>
              <a:rPr lang="de-DE" dirty="0"/>
              <a:t> </a:t>
            </a:r>
            <a:r>
              <a:rPr lang="de-DE" dirty="0" err="1"/>
              <a:t>kugumu</a:t>
            </a:r>
            <a:r>
              <a:rPr lang="de-DE" dirty="0"/>
              <a:t> </a:t>
            </a:r>
            <a:r>
              <a:rPr lang="de-DE" dirty="0" err="1"/>
              <a:t>sawa</a:t>
            </a:r>
            <a:r>
              <a:rPr lang="de-DE" dirty="0"/>
              <a:t> na </a:t>
            </a:r>
            <a:r>
              <a:rPr lang="de-DE" dirty="0" err="1"/>
              <a:t>kulima</a:t>
            </a:r>
            <a:r>
              <a:rPr lang="de-DE" dirty="0"/>
              <a:t>.</a:t>
            </a:r>
          </a:p>
          <a:p>
            <a:pPr lvl="1"/>
            <a:r>
              <a:rPr lang="de-DE" dirty="0"/>
              <a:t>Lesen ist genauso schwer wie Feldarbeit.</a:t>
            </a:r>
          </a:p>
          <a:p>
            <a:endParaRPr lang="de-DE" dirty="0"/>
          </a:p>
          <a:p>
            <a:endParaRPr lang="de-DE" dirty="0"/>
          </a:p>
          <a:p>
            <a:r>
              <a:rPr lang="de-DE" dirty="0"/>
              <a:t>Baba </a:t>
            </a:r>
            <a:r>
              <a:rPr lang="de-DE" dirty="0" err="1"/>
              <a:t>yetu</a:t>
            </a:r>
            <a:r>
              <a:rPr lang="de-DE" dirty="0"/>
              <a:t> </a:t>
            </a:r>
            <a:r>
              <a:rPr lang="de-DE" dirty="0" err="1"/>
              <a:t>ni</a:t>
            </a:r>
            <a:r>
              <a:rPr lang="de-DE" dirty="0"/>
              <a:t> </a:t>
            </a:r>
            <a:r>
              <a:rPr lang="de-DE" dirty="0" err="1"/>
              <a:t>mfupi</a:t>
            </a:r>
            <a:r>
              <a:rPr lang="de-DE" dirty="0"/>
              <a:t> </a:t>
            </a:r>
            <a:r>
              <a:rPr lang="de-DE" dirty="0" err="1"/>
              <a:t>kama</a:t>
            </a:r>
            <a:r>
              <a:rPr lang="de-DE" dirty="0"/>
              <a:t> </a:t>
            </a:r>
            <a:r>
              <a:rPr lang="de-DE" dirty="0" err="1"/>
              <a:t>mimi</a:t>
            </a:r>
            <a:r>
              <a:rPr lang="de-DE" dirty="0"/>
              <a:t>.</a:t>
            </a:r>
          </a:p>
          <a:p>
            <a:pPr lvl="1"/>
            <a:r>
              <a:rPr lang="de-DE" dirty="0"/>
              <a:t>Unser Vater ist genau so kurz wie ich.</a:t>
            </a:r>
          </a:p>
        </p:txBody>
      </p:sp>
    </p:spTree>
    <p:extLst>
      <p:ext uri="{BB962C8B-B14F-4D97-AF65-F5344CB8AC3E}">
        <p14:creationId xmlns:p14="http://schemas.microsoft.com/office/powerpoint/2010/main" val="5165739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D24593A-FFA8-ED06-5C85-E7FA87536F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Komperativ</a:t>
            </a:r>
            <a:r>
              <a:rPr lang="de-DE" dirty="0"/>
              <a:t> (</a:t>
            </a:r>
            <a:r>
              <a:rPr lang="de-DE" dirty="0">
                <a:solidFill>
                  <a:srgbClr val="FF0000"/>
                </a:solidFill>
              </a:rPr>
              <a:t>(</a:t>
            </a:r>
            <a:r>
              <a:rPr lang="de-DE" dirty="0" err="1">
                <a:solidFill>
                  <a:srgbClr val="FF0000"/>
                </a:solidFill>
              </a:rPr>
              <a:t>zaidi</a:t>
            </a:r>
            <a:r>
              <a:rPr lang="de-DE" dirty="0">
                <a:solidFill>
                  <a:srgbClr val="FF0000"/>
                </a:solidFill>
              </a:rPr>
              <a:t>) </a:t>
            </a:r>
            <a:r>
              <a:rPr lang="de-DE" dirty="0" err="1">
                <a:solidFill>
                  <a:srgbClr val="FF0000"/>
                </a:solidFill>
              </a:rPr>
              <a:t>kuliko</a:t>
            </a:r>
            <a:r>
              <a:rPr lang="de-DE" dirty="0">
                <a:solidFill>
                  <a:srgbClr val="FF0000"/>
                </a:solidFill>
              </a:rPr>
              <a:t>, </a:t>
            </a:r>
            <a:r>
              <a:rPr lang="de-DE" dirty="0" err="1">
                <a:solidFill>
                  <a:srgbClr val="FF0000"/>
                </a:solidFill>
              </a:rPr>
              <a:t>kupita</a:t>
            </a:r>
            <a:r>
              <a:rPr lang="de-DE" dirty="0">
                <a:solidFill>
                  <a:srgbClr val="FF0000"/>
                </a:solidFill>
              </a:rPr>
              <a:t>, </a:t>
            </a:r>
            <a:r>
              <a:rPr lang="de-DE" dirty="0" err="1">
                <a:solidFill>
                  <a:srgbClr val="FF0000"/>
                </a:solidFill>
              </a:rPr>
              <a:t>kushinda</a:t>
            </a:r>
            <a:r>
              <a:rPr lang="de-DE" dirty="0">
                <a:solidFill>
                  <a:srgbClr val="FF0000"/>
                </a:solidFill>
              </a:rPr>
              <a:t> </a:t>
            </a:r>
            <a:r>
              <a:rPr lang="de-DE" dirty="0"/>
              <a:t>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FA80B8E-026C-BF97-2662-92292D8E86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/>
              <a:t>Yeye</a:t>
            </a:r>
            <a:r>
              <a:rPr lang="de-DE" dirty="0"/>
              <a:t> </a:t>
            </a:r>
            <a:r>
              <a:rPr lang="de-DE" dirty="0" err="1"/>
              <a:t>ni</a:t>
            </a:r>
            <a:r>
              <a:rPr lang="de-DE" dirty="0"/>
              <a:t> </a:t>
            </a:r>
            <a:r>
              <a:rPr lang="de-DE" dirty="0" err="1"/>
              <a:t>mrefu</a:t>
            </a:r>
            <a:r>
              <a:rPr lang="de-DE" dirty="0"/>
              <a:t> </a:t>
            </a:r>
            <a:r>
              <a:rPr lang="de-DE" dirty="0" err="1"/>
              <a:t>kuliko</a:t>
            </a:r>
            <a:r>
              <a:rPr lang="de-DE" dirty="0"/>
              <a:t> </a:t>
            </a:r>
            <a:r>
              <a:rPr lang="de-DE" dirty="0" err="1"/>
              <a:t>wewe</a:t>
            </a:r>
            <a:r>
              <a:rPr lang="de-DE" dirty="0"/>
              <a:t>.</a:t>
            </a:r>
          </a:p>
          <a:p>
            <a:pPr lvl="1"/>
            <a:r>
              <a:rPr lang="de-DE" dirty="0"/>
              <a:t>Sie ist größer als du.</a:t>
            </a:r>
          </a:p>
          <a:p>
            <a:r>
              <a:rPr lang="de-DE" dirty="0"/>
              <a:t>Una </a:t>
            </a:r>
            <a:r>
              <a:rPr lang="de-DE" dirty="0" err="1"/>
              <a:t>umri</a:t>
            </a:r>
            <a:r>
              <a:rPr lang="de-DE" dirty="0"/>
              <a:t> </a:t>
            </a:r>
            <a:r>
              <a:rPr lang="de-DE" dirty="0" err="1"/>
              <a:t>mkubwa</a:t>
            </a:r>
            <a:r>
              <a:rPr lang="de-DE" dirty="0"/>
              <a:t> </a:t>
            </a:r>
            <a:r>
              <a:rPr lang="de-DE" dirty="0" err="1"/>
              <a:t>zaidi</a:t>
            </a:r>
            <a:r>
              <a:rPr lang="de-DE" dirty="0"/>
              <a:t> </a:t>
            </a:r>
            <a:r>
              <a:rPr lang="de-DE" dirty="0" err="1"/>
              <a:t>kuliko</a:t>
            </a:r>
            <a:r>
              <a:rPr lang="de-DE" dirty="0"/>
              <a:t> </a:t>
            </a:r>
            <a:r>
              <a:rPr lang="de-DE" dirty="0" err="1"/>
              <a:t>ndugu</a:t>
            </a:r>
            <a:r>
              <a:rPr lang="de-DE" dirty="0"/>
              <a:t> </a:t>
            </a:r>
            <a:r>
              <a:rPr lang="de-DE" dirty="0" err="1"/>
              <a:t>yako</a:t>
            </a:r>
            <a:r>
              <a:rPr lang="de-DE" dirty="0"/>
              <a:t>.</a:t>
            </a:r>
          </a:p>
          <a:p>
            <a:pPr lvl="1"/>
            <a:r>
              <a:rPr lang="de-DE" dirty="0"/>
              <a:t>Du bist älter als dein Bruder.</a:t>
            </a:r>
          </a:p>
          <a:p>
            <a:r>
              <a:rPr lang="de-DE" dirty="0" err="1"/>
              <a:t>Kanisa</a:t>
            </a:r>
            <a:r>
              <a:rPr lang="de-DE" dirty="0"/>
              <a:t> </a:t>
            </a:r>
            <a:r>
              <a:rPr lang="de-DE" dirty="0" err="1"/>
              <a:t>ni</a:t>
            </a:r>
            <a:r>
              <a:rPr lang="de-DE" dirty="0"/>
              <a:t> </a:t>
            </a:r>
            <a:r>
              <a:rPr lang="de-DE" dirty="0" err="1"/>
              <a:t>kubwa</a:t>
            </a:r>
            <a:r>
              <a:rPr lang="de-DE" dirty="0"/>
              <a:t> </a:t>
            </a:r>
            <a:r>
              <a:rPr lang="de-DE" dirty="0" err="1"/>
              <a:t>kushinda</a:t>
            </a:r>
            <a:r>
              <a:rPr lang="de-DE" dirty="0"/>
              <a:t> </a:t>
            </a:r>
            <a:r>
              <a:rPr lang="de-DE" dirty="0" err="1"/>
              <a:t>nyumba</a:t>
            </a:r>
            <a:r>
              <a:rPr lang="de-DE" dirty="0"/>
              <a:t> </a:t>
            </a:r>
            <a:r>
              <a:rPr lang="de-DE" dirty="0" err="1"/>
              <a:t>yetu</a:t>
            </a:r>
            <a:r>
              <a:rPr lang="de-DE" dirty="0"/>
              <a:t>.</a:t>
            </a:r>
          </a:p>
          <a:p>
            <a:pPr lvl="1"/>
            <a:r>
              <a:rPr lang="de-DE" dirty="0"/>
              <a:t>Die Kirche ist größer als unser Haus.</a:t>
            </a:r>
          </a:p>
        </p:txBody>
      </p:sp>
    </p:spTree>
    <p:extLst>
      <p:ext uri="{BB962C8B-B14F-4D97-AF65-F5344CB8AC3E}">
        <p14:creationId xmlns:p14="http://schemas.microsoft.com/office/powerpoint/2010/main" val="6291007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FA8DD2B-E103-C638-9C4A-6A6908348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Superlativ: </a:t>
            </a:r>
            <a:r>
              <a:rPr lang="de-DE" dirty="0" err="1">
                <a:solidFill>
                  <a:srgbClr val="FF0000"/>
                </a:solidFill>
              </a:rPr>
              <a:t>kuliko</a:t>
            </a:r>
            <a:r>
              <a:rPr lang="de-DE" dirty="0">
                <a:solidFill>
                  <a:srgbClr val="FF0000"/>
                </a:solidFill>
              </a:rPr>
              <a:t>/</a:t>
            </a:r>
            <a:r>
              <a:rPr lang="de-DE" dirty="0" err="1">
                <a:solidFill>
                  <a:srgbClr val="FF0000"/>
                </a:solidFill>
              </a:rPr>
              <a:t>zaidi</a:t>
            </a:r>
            <a:r>
              <a:rPr lang="de-DE" dirty="0">
                <a:solidFill>
                  <a:srgbClr val="FF0000"/>
                </a:solidFill>
              </a:rPr>
              <a:t> </a:t>
            </a:r>
            <a:r>
              <a:rPr lang="de-DE" dirty="0" err="1">
                <a:solidFill>
                  <a:srgbClr val="FF0000"/>
                </a:solidFill>
              </a:rPr>
              <a:t>ya</a:t>
            </a:r>
            <a:r>
              <a:rPr lang="de-DE" dirty="0">
                <a:solidFill>
                  <a:srgbClr val="FF0000"/>
                </a:solidFill>
              </a:rPr>
              <a:t> +-</a:t>
            </a:r>
            <a:r>
              <a:rPr lang="de-DE" dirty="0" err="1">
                <a:solidFill>
                  <a:srgbClr val="FF0000"/>
                </a:solidFill>
              </a:rPr>
              <a:t>ote</a:t>
            </a:r>
            <a:endParaRPr lang="de-DE" dirty="0">
              <a:solidFill>
                <a:srgbClr val="FF0000"/>
              </a:solidFill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94F30D6-875D-3A14-94B9-4733112F2C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/>
              <a:t>Kanisa</a:t>
            </a:r>
            <a:r>
              <a:rPr lang="de-DE" dirty="0"/>
              <a:t> </a:t>
            </a:r>
            <a:r>
              <a:rPr lang="de-DE" dirty="0" err="1"/>
              <a:t>ni</a:t>
            </a:r>
            <a:r>
              <a:rPr lang="de-DE" dirty="0"/>
              <a:t> </a:t>
            </a:r>
            <a:r>
              <a:rPr lang="de-DE" dirty="0" err="1"/>
              <a:t>kubwa</a:t>
            </a:r>
            <a:r>
              <a:rPr lang="de-DE" dirty="0"/>
              <a:t> </a:t>
            </a:r>
            <a:r>
              <a:rPr lang="de-DE" dirty="0" err="1"/>
              <a:t>kuliko</a:t>
            </a:r>
            <a:r>
              <a:rPr lang="de-DE" dirty="0"/>
              <a:t> </a:t>
            </a:r>
            <a:r>
              <a:rPr lang="de-DE" dirty="0" err="1"/>
              <a:t>majengo</a:t>
            </a:r>
            <a:r>
              <a:rPr lang="de-DE" dirty="0"/>
              <a:t> </a:t>
            </a:r>
            <a:r>
              <a:rPr lang="de-DE" dirty="0" err="1"/>
              <a:t>yote</a:t>
            </a:r>
            <a:r>
              <a:rPr lang="de-DE" dirty="0"/>
              <a:t>.</a:t>
            </a:r>
          </a:p>
          <a:p>
            <a:pPr lvl="1"/>
            <a:r>
              <a:rPr lang="de-DE" dirty="0"/>
              <a:t>Die Kirche ist am größten.</a:t>
            </a:r>
          </a:p>
          <a:p>
            <a:r>
              <a:rPr lang="de-DE" dirty="0" err="1"/>
              <a:t>Chakula</a:t>
            </a:r>
            <a:r>
              <a:rPr lang="de-DE" dirty="0"/>
              <a:t> </a:t>
            </a:r>
            <a:r>
              <a:rPr lang="de-DE" dirty="0" err="1"/>
              <a:t>chake</a:t>
            </a:r>
            <a:r>
              <a:rPr lang="de-DE" dirty="0"/>
              <a:t> </a:t>
            </a:r>
            <a:r>
              <a:rPr lang="de-DE" dirty="0" err="1"/>
              <a:t>ni</a:t>
            </a:r>
            <a:r>
              <a:rPr lang="de-DE" dirty="0"/>
              <a:t> </a:t>
            </a:r>
            <a:r>
              <a:rPr lang="de-DE" dirty="0" err="1"/>
              <a:t>kitamu</a:t>
            </a:r>
            <a:r>
              <a:rPr lang="de-DE" dirty="0"/>
              <a:t> </a:t>
            </a:r>
            <a:r>
              <a:rPr lang="de-DE" dirty="0" err="1"/>
              <a:t>zaidi</a:t>
            </a:r>
            <a:r>
              <a:rPr lang="de-DE" dirty="0"/>
              <a:t> </a:t>
            </a:r>
            <a:r>
              <a:rPr lang="de-DE" dirty="0" err="1"/>
              <a:t>kuliko</a:t>
            </a:r>
            <a:r>
              <a:rPr lang="de-DE" dirty="0"/>
              <a:t> </a:t>
            </a:r>
            <a:r>
              <a:rPr lang="de-DE" dirty="0" err="1"/>
              <a:t>vyote</a:t>
            </a:r>
            <a:r>
              <a:rPr lang="de-DE" dirty="0"/>
              <a:t>.</a:t>
            </a:r>
          </a:p>
          <a:p>
            <a:pPr lvl="1"/>
            <a:r>
              <a:rPr lang="de-DE" dirty="0"/>
              <a:t>Ihr Essen ist am besten.</a:t>
            </a:r>
          </a:p>
          <a:p>
            <a:r>
              <a:rPr lang="de-DE" dirty="0"/>
              <a:t>Baba </a:t>
            </a:r>
            <a:r>
              <a:rPr lang="de-DE" dirty="0" err="1"/>
              <a:t>yetu</a:t>
            </a:r>
            <a:r>
              <a:rPr lang="de-DE" dirty="0"/>
              <a:t> </a:t>
            </a:r>
            <a:r>
              <a:rPr lang="de-DE" dirty="0" err="1"/>
              <a:t>ana</a:t>
            </a:r>
            <a:r>
              <a:rPr lang="de-DE" dirty="0"/>
              <a:t> </a:t>
            </a:r>
            <a:r>
              <a:rPr lang="de-DE" dirty="0" err="1"/>
              <a:t>busara</a:t>
            </a:r>
            <a:r>
              <a:rPr lang="de-DE" dirty="0"/>
              <a:t> </a:t>
            </a:r>
            <a:r>
              <a:rPr lang="de-DE" dirty="0" err="1"/>
              <a:t>zaidi</a:t>
            </a:r>
            <a:r>
              <a:rPr lang="de-DE" dirty="0"/>
              <a:t> </a:t>
            </a:r>
            <a:r>
              <a:rPr lang="de-DE" dirty="0" err="1"/>
              <a:t>ya</a:t>
            </a:r>
            <a:r>
              <a:rPr lang="de-DE" dirty="0"/>
              <a:t> </a:t>
            </a:r>
            <a:r>
              <a:rPr lang="de-DE" dirty="0" err="1"/>
              <a:t>wote</a:t>
            </a:r>
            <a:r>
              <a:rPr lang="de-DE" dirty="0"/>
              <a:t>.</a:t>
            </a:r>
          </a:p>
          <a:p>
            <a:pPr lvl="1"/>
            <a:r>
              <a:rPr lang="de-DE" dirty="0"/>
              <a:t>Unser Vater ist der Schlauste. (hat </a:t>
            </a:r>
            <a:r>
              <a:rPr lang="de-DE"/>
              <a:t>mehr Weisheit als Alle</a:t>
            </a:r>
            <a:r>
              <a:rPr lang="de-DE" dirty="0"/>
              <a:t>)</a:t>
            </a:r>
          </a:p>
          <a:p>
            <a:endParaRPr lang="de-DE" dirty="0"/>
          </a:p>
          <a:p>
            <a:pPr lvl="1"/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82273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Breitbild</PresentationFormat>
  <Paragraphs>23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</vt:lpstr>
      <vt:lpstr>Vergleiche</vt:lpstr>
      <vt:lpstr>Gleichheit (sawa na oder kama)</vt:lpstr>
      <vt:lpstr>Komperativ ((zaidi) kuliko, kupita, kushinda )</vt:lpstr>
      <vt:lpstr>Superlativ: kuliko/zaidi ya +-ote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Eck, Clarissa</dc:creator>
  <cp:lastModifiedBy>Eck, Clarissa</cp:lastModifiedBy>
  <cp:revision>2</cp:revision>
  <dcterms:created xsi:type="dcterms:W3CDTF">2025-05-29T14:43:04Z</dcterms:created>
  <dcterms:modified xsi:type="dcterms:W3CDTF">2025-05-29T14:57:55Z</dcterms:modified>
</cp:coreProperties>
</file>