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CFCB"/>
          </a:solidFill>
        </a:fill>
      </a:tcStyle>
    </a:wholeTbl>
    <a:band2H>
      <a:tcTxStyle/>
      <a:tcStyle>
        <a:tcBdr/>
        <a:fill>
          <a:solidFill>
            <a:srgbClr val="FA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CED5"/>
          </a:solidFill>
        </a:fill>
      </a:tcStyle>
    </a:wholeTbl>
    <a:band2H>
      <a:tcTxStyle/>
      <a:tcStyle>
        <a:tcBdr/>
        <a:fill>
          <a:solidFill>
            <a:srgbClr val="E8E8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8DE"/>
          </a:solidFill>
        </a:fill>
      </a:tcStyle>
    </a:wholeTbl>
    <a:band2H>
      <a:tcTxStyle/>
      <a:tcStyle>
        <a:tcBdr/>
        <a:fill>
          <a:solidFill>
            <a:srgbClr val="E7F4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46"/>
  </p:normalViewPr>
  <p:slideViewPr>
    <p:cSldViewPr snapToGrid="0" snapToObjects="1">
      <p:cViewPr varScale="1">
        <p:scale>
          <a:sx n="108" d="100"/>
          <a:sy n="108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3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228600" indent="0" algn="ctr">
              <a:buClrTx/>
              <a:buSzTx/>
              <a:buFontTx/>
              <a:buNone/>
              <a:defRPr sz="2400"/>
            </a:lvl1pPr>
            <a:lvl2pPr marL="228600" indent="457200" algn="ctr">
              <a:buClrTx/>
              <a:buSzTx/>
              <a:buFontTx/>
              <a:buNone/>
              <a:defRPr sz="2400"/>
            </a:lvl2pPr>
            <a:lvl3pPr marL="228600" indent="914400" algn="ctr">
              <a:buClrTx/>
              <a:buSzTx/>
              <a:buFontTx/>
              <a:buNone/>
              <a:defRPr sz="2400"/>
            </a:lvl3pPr>
            <a:lvl4pPr marL="228600" indent="1371600" algn="ctr">
              <a:buClrTx/>
              <a:buSzTx/>
              <a:buFontTx/>
              <a:buNone/>
              <a:defRPr sz="2400"/>
            </a:lvl4pPr>
            <a:lvl5pPr marL="228600" indent="1828800" algn="ctr">
              <a:buClrTx/>
              <a:buSzTx/>
              <a:buFont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0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6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/>
            </a:lvl1pPr>
            <a:lvl2pPr marL="228600" indent="457200">
              <a:buClrTx/>
              <a:buSzTx/>
              <a:buFontTx/>
              <a:buNone/>
              <a:defRPr sz="2400"/>
            </a:lvl2pPr>
            <a:lvl3pPr marL="228600" indent="914400">
              <a:buClrTx/>
              <a:buSzTx/>
              <a:buFontTx/>
              <a:buNone/>
              <a:defRPr sz="2400"/>
            </a:lvl3pPr>
            <a:lvl4pPr marL="228600" indent="1371600">
              <a:buClrTx/>
              <a:buSzTx/>
              <a:buFontTx/>
              <a:buNone/>
              <a:defRPr sz="2400"/>
            </a:lvl4pPr>
            <a:lvl5pPr marL="228600" indent="1828800">
              <a:buClrTx/>
              <a:buSzTx/>
              <a:buFont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Google Shape;50;p7"/>
          <p:cNvSpPr txBox="1"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9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indent="-431800">
              <a:buSzPts val="3200"/>
              <a:defRPr sz="3200"/>
            </a:lvl2pPr>
            <a:lvl3pPr indent="-431800">
              <a:buSzPts val="3200"/>
              <a:defRPr sz="3200"/>
            </a:lvl3pPr>
            <a:lvl4pPr indent="-431800">
              <a:buSzPts val="3200"/>
              <a:defRPr sz="3200"/>
            </a:lvl4pPr>
            <a:lvl5pPr indent="-431800">
              <a:buSzPts val="3200"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Google Shape;58;p9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103" name="Google Shape;62;p10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solidFill>
              <a:srgbClr val="F2F2F2"/>
            </a:solidFill>
            <a:miter lim="8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3" name="Google Shape;7;p1"/>
          <p:cNvSpPr/>
          <p:nvPr/>
        </p:nvSpPr>
        <p:spPr>
          <a:xfrm rot="10800000">
            <a:off x="692842" y="-3086"/>
            <a:ext cx="1326115" cy="59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068" y="0"/>
                  <a:pt x="20463" y="8152"/>
                  <a:pt x="21479" y="18988"/>
                </a:cubicBezTo>
                <a:lnTo>
                  <a:pt x="21600" y="21600"/>
                </a:lnTo>
                <a:lnTo>
                  <a:pt x="0" y="21600"/>
                </a:lnTo>
                <a:lnTo>
                  <a:pt x="121" y="18988"/>
                </a:lnTo>
                <a:cubicBezTo>
                  <a:pt x="1137" y="8152"/>
                  <a:pt x="5532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4" name="Google Shape;8;p1"/>
          <p:cNvSpPr/>
          <p:nvPr/>
        </p:nvSpPr>
        <p:spPr>
          <a:xfrm>
            <a:off x="10439255" y="6172200"/>
            <a:ext cx="1482104" cy="679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068" y="0"/>
                  <a:pt x="20463" y="8152"/>
                  <a:pt x="21479" y="18988"/>
                </a:cubicBezTo>
                <a:lnTo>
                  <a:pt x="21600" y="21600"/>
                </a:lnTo>
                <a:lnTo>
                  <a:pt x="0" y="21600"/>
                </a:lnTo>
                <a:lnTo>
                  <a:pt x="121" y="18988"/>
                </a:lnTo>
                <a:cubicBezTo>
                  <a:pt x="1137" y="8152"/>
                  <a:pt x="5532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5" name="Google Shape;9;p1"/>
          <p:cNvSpPr/>
          <p:nvPr/>
        </p:nvSpPr>
        <p:spPr>
          <a:xfrm>
            <a:off x="7977351" y="5197178"/>
            <a:ext cx="4211602" cy="1660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760"/>
                </a:lnTo>
                <a:lnTo>
                  <a:pt x="21215" y="2716"/>
                </a:lnTo>
                <a:cubicBezTo>
                  <a:pt x="20975" y="3743"/>
                  <a:pt x="20672" y="4731"/>
                  <a:pt x="20378" y="5688"/>
                </a:cubicBezTo>
                <a:cubicBezTo>
                  <a:pt x="20227" y="6181"/>
                  <a:pt x="20070" y="6691"/>
                  <a:pt x="19924" y="7200"/>
                </a:cubicBezTo>
                <a:cubicBezTo>
                  <a:pt x="19862" y="7413"/>
                  <a:pt x="19802" y="7629"/>
                  <a:pt x="19743" y="7844"/>
                </a:cubicBezTo>
                <a:cubicBezTo>
                  <a:pt x="19472" y="8818"/>
                  <a:pt x="19193" y="9824"/>
                  <a:pt x="18780" y="10653"/>
                </a:cubicBezTo>
                <a:cubicBezTo>
                  <a:pt x="18444" y="11330"/>
                  <a:pt x="17997" y="11916"/>
                  <a:pt x="17451" y="12394"/>
                </a:cubicBezTo>
                <a:cubicBezTo>
                  <a:pt x="16988" y="12798"/>
                  <a:pt x="16492" y="13071"/>
                  <a:pt x="16054" y="13310"/>
                </a:cubicBezTo>
                <a:cubicBezTo>
                  <a:pt x="15686" y="13510"/>
                  <a:pt x="15311" y="13704"/>
                  <a:pt x="14948" y="13891"/>
                </a:cubicBezTo>
                <a:cubicBezTo>
                  <a:pt x="14387" y="14179"/>
                  <a:pt x="13807" y="14478"/>
                  <a:pt x="13243" y="14812"/>
                </a:cubicBezTo>
                <a:cubicBezTo>
                  <a:pt x="13075" y="14913"/>
                  <a:pt x="12907" y="15014"/>
                  <a:pt x="12739" y="15117"/>
                </a:cubicBezTo>
                <a:cubicBezTo>
                  <a:pt x="12141" y="15484"/>
                  <a:pt x="11522" y="15862"/>
                  <a:pt x="10892" y="16109"/>
                </a:cubicBezTo>
                <a:cubicBezTo>
                  <a:pt x="10279" y="16350"/>
                  <a:pt x="9646" y="16458"/>
                  <a:pt x="9034" y="16562"/>
                </a:cubicBezTo>
                <a:cubicBezTo>
                  <a:pt x="8776" y="16605"/>
                  <a:pt x="8509" y="16651"/>
                  <a:pt x="8249" y="16705"/>
                </a:cubicBezTo>
                <a:cubicBezTo>
                  <a:pt x="7224" y="16920"/>
                  <a:pt x="6229" y="17243"/>
                  <a:pt x="5128" y="17613"/>
                </a:cubicBezTo>
                <a:cubicBezTo>
                  <a:pt x="4238" y="17912"/>
                  <a:pt x="3322" y="18220"/>
                  <a:pt x="2486" y="18864"/>
                </a:cubicBezTo>
                <a:cubicBezTo>
                  <a:pt x="1825" y="19374"/>
                  <a:pt x="1187" y="20086"/>
                  <a:pt x="581" y="20987"/>
                </a:cubicBezTo>
                <a:lnTo>
                  <a:pt x="203" y="21600"/>
                </a:lnTo>
                <a:lnTo>
                  <a:pt x="0" y="21600"/>
                </a:lnTo>
                <a:lnTo>
                  <a:pt x="496" y="20795"/>
                </a:lnTo>
                <a:cubicBezTo>
                  <a:pt x="1111" y="19880"/>
                  <a:pt x="1760" y="19156"/>
                  <a:pt x="2433" y="18638"/>
                </a:cubicBezTo>
                <a:cubicBezTo>
                  <a:pt x="3282" y="17982"/>
                  <a:pt x="4206" y="17673"/>
                  <a:pt x="5099" y="17373"/>
                </a:cubicBezTo>
                <a:cubicBezTo>
                  <a:pt x="6207" y="17001"/>
                  <a:pt x="7204" y="16677"/>
                  <a:pt x="8233" y="16461"/>
                </a:cubicBezTo>
                <a:cubicBezTo>
                  <a:pt x="8495" y="16407"/>
                  <a:pt x="8762" y="16361"/>
                  <a:pt x="9020" y="16316"/>
                </a:cubicBezTo>
                <a:cubicBezTo>
                  <a:pt x="9629" y="16212"/>
                  <a:pt x="10258" y="16106"/>
                  <a:pt x="10863" y="15868"/>
                </a:cubicBezTo>
                <a:cubicBezTo>
                  <a:pt x="11486" y="15624"/>
                  <a:pt x="12101" y="15247"/>
                  <a:pt x="12696" y="14883"/>
                </a:cubicBezTo>
                <a:cubicBezTo>
                  <a:pt x="12864" y="14780"/>
                  <a:pt x="13032" y="14677"/>
                  <a:pt x="13201" y="14577"/>
                </a:cubicBezTo>
                <a:cubicBezTo>
                  <a:pt x="13767" y="14240"/>
                  <a:pt x="14349" y="13942"/>
                  <a:pt x="14911" y="13652"/>
                </a:cubicBezTo>
                <a:cubicBezTo>
                  <a:pt x="15274" y="13466"/>
                  <a:pt x="15649" y="13273"/>
                  <a:pt x="16015" y="13072"/>
                </a:cubicBezTo>
                <a:cubicBezTo>
                  <a:pt x="16448" y="12834"/>
                  <a:pt x="16939" y="12565"/>
                  <a:pt x="17392" y="12170"/>
                </a:cubicBezTo>
                <a:cubicBezTo>
                  <a:pt x="17922" y="11707"/>
                  <a:pt x="18355" y="11139"/>
                  <a:pt x="18680" y="10485"/>
                </a:cubicBezTo>
                <a:cubicBezTo>
                  <a:pt x="19079" y="9680"/>
                  <a:pt x="19355" y="8689"/>
                  <a:pt x="19622" y="7732"/>
                </a:cubicBezTo>
                <a:cubicBezTo>
                  <a:pt x="19682" y="7516"/>
                  <a:pt x="19743" y="7299"/>
                  <a:pt x="19804" y="7085"/>
                </a:cubicBezTo>
                <a:cubicBezTo>
                  <a:pt x="19951" y="6573"/>
                  <a:pt x="20108" y="6060"/>
                  <a:pt x="20260" y="5566"/>
                </a:cubicBezTo>
                <a:cubicBezTo>
                  <a:pt x="20552" y="4616"/>
                  <a:pt x="20854" y="3634"/>
                  <a:pt x="21091" y="2619"/>
                </a:cubicBezTo>
                <a:cubicBezTo>
                  <a:pt x="21257" y="1909"/>
                  <a:pt x="21391" y="1162"/>
                  <a:pt x="21520" y="44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13" name="Google Shape;10;p1"/>
          <p:cNvGrpSpPr/>
          <p:nvPr/>
        </p:nvGrpSpPr>
        <p:grpSpPr>
          <a:xfrm>
            <a:off x="10847" y="15175"/>
            <a:ext cx="2198949" cy="3331259"/>
            <a:chOff x="0" y="0"/>
            <a:chExt cx="2198947" cy="3331257"/>
          </a:xfrm>
        </p:grpSpPr>
        <p:sp>
          <p:nvSpPr>
            <p:cNvPr id="6" name="Google Shape;11;p1"/>
            <p:cNvSpPr/>
            <p:nvPr/>
          </p:nvSpPr>
          <p:spPr>
            <a:xfrm>
              <a:off x="8546" y="63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7" name="Google Shape;12;p1"/>
            <p:cNvSpPr/>
            <p:nvPr/>
          </p:nvSpPr>
          <p:spPr>
            <a:xfrm>
              <a:off x="1" y="1"/>
              <a:ext cx="1978690" cy="307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8" name="Google Shape;13;p1"/>
            <p:cNvSpPr/>
            <p:nvPr/>
          </p:nvSpPr>
          <p:spPr>
            <a:xfrm>
              <a:off x="14243" y="-1"/>
              <a:ext cx="1566150" cy="273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9" name="Google Shape;14;p1"/>
            <p:cNvSpPr/>
            <p:nvPr/>
          </p:nvSpPr>
          <p:spPr>
            <a:xfrm>
              <a:off x="0" y="0"/>
              <a:ext cx="1368424" cy="264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0" name="Google Shape;15;p1"/>
            <p:cNvSpPr/>
            <p:nvPr/>
          </p:nvSpPr>
          <p:spPr>
            <a:xfrm>
              <a:off x="7976" y="528603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1" name="Google Shape;16;p1"/>
            <p:cNvSpPr/>
            <p:nvPr/>
          </p:nvSpPr>
          <p:spPr>
            <a:xfrm>
              <a:off x="1" y="657068"/>
              <a:ext cx="396926" cy="16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2" name="Google Shape;17;p1"/>
            <p:cNvSpPr/>
            <p:nvPr/>
          </p:nvSpPr>
          <p:spPr>
            <a:xfrm>
              <a:off x="12154" y="866065"/>
              <a:ext cx="258790" cy="133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21" name="Google Shape;18;p1"/>
          <p:cNvGrpSpPr/>
          <p:nvPr/>
        </p:nvGrpSpPr>
        <p:grpSpPr>
          <a:xfrm>
            <a:off x="8610597" y="3276597"/>
            <a:ext cx="3529265" cy="3581404"/>
            <a:chOff x="0" y="0"/>
            <a:chExt cx="3529263" cy="3581402"/>
          </a:xfrm>
        </p:grpSpPr>
        <p:sp>
          <p:nvSpPr>
            <p:cNvPr id="14" name="Google Shape;19;p1"/>
            <p:cNvSpPr/>
            <p:nvPr/>
          </p:nvSpPr>
          <p:spPr>
            <a:xfrm>
              <a:off x="-1" y="-1"/>
              <a:ext cx="3516198" cy="356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4" y="21425"/>
                    <a:pt x="279" y="21201"/>
                    <a:pt x="435" y="21067"/>
                  </a:cubicBezTo>
                  <a:cubicBezTo>
                    <a:pt x="906" y="20659"/>
                    <a:pt x="1247" y="20129"/>
                    <a:pt x="1627" y="19636"/>
                  </a:cubicBezTo>
                  <a:cubicBezTo>
                    <a:pt x="1897" y="19286"/>
                    <a:pt x="2178" y="18944"/>
                    <a:pt x="2486" y="18626"/>
                  </a:cubicBezTo>
                  <a:cubicBezTo>
                    <a:pt x="2771" y="18332"/>
                    <a:pt x="3079" y="18062"/>
                    <a:pt x="3406" y="17816"/>
                  </a:cubicBezTo>
                  <a:cubicBezTo>
                    <a:pt x="3938" y="17415"/>
                    <a:pt x="4515" y="17079"/>
                    <a:pt x="5074" y="16715"/>
                  </a:cubicBezTo>
                  <a:cubicBezTo>
                    <a:pt x="5535" y="16415"/>
                    <a:pt x="5985" y="16098"/>
                    <a:pt x="6438" y="15785"/>
                  </a:cubicBezTo>
                  <a:cubicBezTo>
                    <a:pt x="6822" y="15520"/>
                    <a:pt x="7209" y="15257"/>
                    <a:pt x="7630" y="15055"/>
                  </a:cubicBezTo>
                  <a:cubicBezTo>
                    <a:pt x="7987" y="14884"/>
                    <a:pt x="8366" y="14750"/>
                    <a:pt x="8762" y="14745"/>
                  </a:cubicBezTo>
                  <a:cubicBezTo>
                    <a:pt x="9048" y="14741"/>
                    <a:pt x="9330" y="14799"/>
                    <a:pt x="9611" y="14855"/>
                  </a:cubicBezTo>
                  <a:cubicBezTo>
                    <a:pt x="9853" y="14903"/>
                    <a:pt x="10095" y="14944"/>
                    <a:pt x="10339" y="14975"/>
                  </a:cubicBezTo>
                  <a:cubicBezTo>
                    <a:pt x="10555" y="15002"/>
                    <a:pt x="10773" y="15015"/>
                    <a:pt x="10986" y="14975"/>
                  </a:cubicBezTo>
                  <a:cubicBezTo>
                    <a:pt x="11350" y="14907"/>
                    <a:pt x="11660" y="14688"/>
                    <a:pt x="11956" y="14465"/>
                  </a:cubicBezTo>
                  <a:cubicBezTo>
                    <a:pt x="12291" y="14212"/>
                    <a:pt x="12609" y="13933"/>
                    <a:pt x="12985" y="13746"/>
                  </a:cubicBezTo>
                  <a:cubicBezTo>
                    <a:pt x="13104" y="13687"/>
                    <a:pt x="13227" y="13638"/>
                    <a:pt x="13351" y="13592"/>
                  </a:cubicBezTo>
                  <a:cubicBezTo>
                    <a:pt x="13734" y="13450"/>
                    <a:pt x="14120" y="13316"/>
                    <a:pt x="14506" y="13182"/>
                  </a:cubicBezTo>
                  <a:cubicBezTo>
                    <a:pt x="14754" y="13096"/>
                    <a:pt x="15002" y="13009"/>
                    <a:pt x="15242" y="12902"/>
                  </a:cubicBezTo>
                  <a:cubicBezTo>
                    <a:pt x="15457" y="12806"/>
                    <a:pt x="15665" y="12692"/>
                    <a:pt x="15856" y="12554"/>
                  </a:cubicBezTo>
                  <a:cubicBezTo>
                    <a:pt x="16059" y="12409"/>
                    <a:pt x="16243" y="12240"/>
                    <a:pt x="16407" y="12053"/>
                  </a:cubicBezTo>
                  <a:cubicBezTo>
                    <a:pt x="16533" y="11908"/>
                    <a:pt x="16646" y="11754"/>
                    <a:pt x="16753" y="11594"/>
                  </a:cubicBezTo>
                  <a:cubicBezTo>
                    <a:pt x="16919" y="11348"/>
                    <a:pt x="17072" y="11093"/>
                    <a:pt x="17250" y="10856"/>
                  </a:cubicBezTo>
                  <a:cubicBezTo>
                    <a:pt x="17448" y="10593"/>
                    <a:pt x="17673" y="10352"/>
                    <a:pt x="17918" y="10133"/>
                  </a:cubicBezTo>
                  <a:cubicBezTo>
                    <a:pt x="18124" y="9949"/>
                    <a:pt x="18344" y="9779"/>
                    <a:pt x="18542" y="9588"/>
                  </a:cubicBezTo>
                  <a:cubicBezTo>
                    <a:pt x="18700" y="9435"/>
                    <a:pt x="18842" y="9268"/>
                    <a:pt x="18971" y="9091"/>
                  </a:cubicBezTo>
                  <a:cubicBezTo>
                    <a:pt x="19127" y="8875"/>
                    <a:pt x="19261" y="8645"/>
                    <a:pt x="19366" y="8401"/>
                  </a:cubicBezTo>
                  <a:cubicBezTo>
                    <a:pt x="19498" y="8097"/>
                    <a:pt x="19586" y="7777"/>
                    <a:pt x="19639" y="7451"/>
                  </a:cubicBezTo>
                  <a:cubicBezTo>
                    <a:pt x="19663" y="7302"/>
                    <a:pt x="19678" y="7152"/>
                    <a:pt x="19687" y="7002"/>
                  </a:cubicBezTo>
                  <a:cubicBezTo>
                    <a:pt x="19734" y="6258"/>
                    <a:pt x="20346" y="5512"/>
                    <a:pt x="20365" y="4767"/>
                  </a:cubicBezTo>
                  <a:cubicBezTo>
                    <a:pt x="20384" y="4011"/>
                    <a:pt x="20485" y="3260"/>
                    <a:pt x="20584" y="2510"/>
                  </a:cubicBezTo>
                  <a:cubicBezTo>
                    <a:pt x="20666" y="1883"/>
                    <a:pt x="21535" y="6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5" name="Google Shape;20;p1"/>
            <p:cNvSpPr/>
            <p:nvPr/>
          </p:nvSpPr>
          <p:spPr>
            <a:xfrm>
              <a:off x="250497" y="909523"/>
              <a:ext cx="3265446" cy="266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511" y="20278"/>
                    <a:pt x="979" y="19532"/>
                  </a:cubicBezTo>
                  <a:cubicBezTo>
                    <a:pt x="1420" y="18830"/>
                    <a:pt x="1822" y="18088"/>
                    <a:pt x="2340" y="17472"/>
                  </a:cubicBezTo>
                  <a:cubicBezTo>
                    <a:pt x="2742" y="16993"/>
                    <a:pt x="3203" y="16600"/>
                    <a:pt x="3655" y="16191"/>
                  </a:cubicBezTo>
                  <a:cubicBezTo>
                    <a:pt x="4056" y="15827"/>
                    <a:pt x="4451" y="15452"/>
                    <a:pt x="4852" y="15088"/>
                  </a:cubicBezTo>
                  <a:cubicBezTo>
                    <a:pt x="5355" y="14630"/>
                    <a:pt x="5862" y="14174"/>
                    <a:pt x="6421" y="13829"/>
                  </a:cubicBezTo>
                  <a:cubicBezTo>
                    <a:pt x="6527" y="13763"/>
                    <a:pt x="6636" y="13704"/>
                    <a:pt x="6747" y="13650"/>
                  </a:cubicBezTo>
                  <a:cubicBezTo>
                    <a:pt x="7182" y="13444"/>
                    <a:pt x="7643" y="13302"/>
                    <a:pt x="8107" y="13327"/>
                  </a:cubicBezTo>
                  <a:cubicBezTo>
                    <a:pt x="8327" y="13339"/>
                    <a:pt x="8544" y="13387"/>
                    <a:pt x="8760" y="13439"/>
                  </a:cubicBezTo>
                  <a:cubicBezTo>
                    <a:pt x="8920" y="13477"/>
                    <a:pt x="9080" y="13510"/>
                    <a:pt x="9241" y="13539"/>
                  </a:cubicBezTo>
                  <a:cubicBezTo>
                    <a:pt x="9716" y="13624"/>
                    <a:pt x="10201" y="13657"/>
                    <a:pt x="10670" y="13539"/>
                  </a:cubicBezTo>
                  <a:cubicBezTo>
                    <a:pt x="11066" y="13440"/>
                    <a:pt x="11439" y="13233"/>
                    <a:pt x="11774" y="12954"/>
                  </a:cubicBezTo>
                  <a:cubicBezTo>
                    <a:pt x="12006" y="12762"/>
                    <a:pt x="12219" y="12540"/>
                    <a:pt x="12433" y="12319"/>
                  </a:cubicBezTo>
                  <a:cubicBezTo>
                    <a:pt x="12825" y="11916"/>
                    <a:pt x="13229" y="11526"/>
                    <a:pt x="13680" y="11231"/>
                  </a:cubicBezTo>
                  <a:cubicBezTo>
                    <a:pt x="14126" y="10940"/>
                    <a:pt x="14612" y="10753"/>
                    <a:pt x="15079" y="10515"/>
                  </a:cubicBezTo>
                  <a:cubicBezTo>
                    <a:pt x="15386" y="10359"/>
                    <a:pt x="15684" y="10179"/>
                    <a:pt x="15968" y="9969"/>
                  </a:cubicBezTo>
                  <a:cubicBezTo>
                    <a:pt x="16348" y="9687"/>
                    <a:pt x="16701" y="9350"/>
                    <a:pt x="17004" y="8952"/>
                  </a:cubicBezTo>
                  <a:cubicBezTo>
                    <a:pt x="17288" y="8579"/>
                    <a:pt x="17522" y="8154"/>
                    <a:pt x="17783" y="7757"/>
                  </a:cubicBezTo>
                  <a:cubicBezTo>
                    <a:pt x="18031" y="7381"/>
                    <a:pt x="18303" y="7030"/>
                    <a:pt x="18567" y="6669"/>
                  </a:cubicBezTo>
                  <a:cubicBezTo>
                    <a:pt x="18776" y="6384"/>
                    <a:pt x="18979" y="6092"/>
                    <a:pt x="19182" y="5801"/>
                  </a:cubicBezTo>
                  <a:cubicBezTo>
                    <a:pt x="19358" y="5551"/>
                    <a:pt x="19533" y="5299"/>
                    <a:pt x="19678" y="5022"/>
                  </a:cubicBezTo>
                  <a:cubicBezTo>
                    <a:pt x="19852" y="4691"/>
                    <a:pt x="19978" y="4326"/>
                    <a:pt x="20090" y="3957"/>
                  </a:cubicBezTo>
                  <a:cubicBezTo>
                    <a:pt x="20233" y="3488"/>
                    <a:pt x="20351" y="3009"/>
                    <a:pt x="20415" y="2515"/>
                  </a:cubicBezTo>
                  <a:cubicBezTo>
                    <a:pt x="20485" y="1969"/>
                    <a:pt x="21578" y="552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6" name="Google Shape;21;p1"/>
            <p:cNvSpPr/>
            <p:nvPr/>
          </p:nvSpPr>
          <p:spPr>
            <a:xfrm>
              <a:off x="3274523" y="3401028"/>
              <a:ext cx="254741" cy="17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18290" y="4258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7" name="Google Shape;22;p1"/>
            <p:cNvSpPr/>
            <p:nvPr/>
          </p:nvSpPr>
          <p:spPr>
            <a:xfrm>
              <a:off x="2920587" y="3240233"/>
              <a:ext cx="584238" cy="34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15187" y="9753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8" name="Google Shape;23;p1"/>
            <p:cNvSpPr/>
            <p:nvPr/>
          </p:nvSpPr>
          <p:spPr>
            <a:xfrm>
              <a:off x="925868" y="2183962"/>
              <a:ext cx="2590074" cy="138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28" y="20191"/>
                    <a:pt x="1498" y="18912"/>
                  </a:cubicBezTo>
                  <a:cubicBezTo>
                    <a:pt x="2015" y="18055"/>
                    <a:pt x="2553" y="17258"/>
                    <a:pt x="3144" y="16724"/>
                  </a:cubicBezTo>
                  <a:cubicBezTo>
                    <a:pt x="3994" y="15956"/>
                    <a:pt x="4913" y="15761"/>
                    <a:pt x="5811" y="15380"/>
                  </a:cubicBezTo>
                  <a:cubicBezTo>
                    <a:pt x="6481" y="15097"/>
                    <a:pt x="7142" y="14701"/>
                    <a:pt x="7820" y="14574"/>
                  </a:cubicBezTo>
                  <a:cubicBezTo>
                    <a:pt x="8462" y="14453"/>
                    <a:pt x="9108" y="14547"/>
                    <a:pt x="9746" y="14766"/>
                  </a:cubicBezTo>
                  <a:cubicBezTo>
                    <a:pt x="10173" y="14914"/>
                    <a:pt x="10599" y="15093"/>
                    <a:pt x="11030" y="15150"/>
                  </a:cubicBezTo>
                  <a:cubicBezTo>
                    <a:pt x="11797" y="15252"/>
                    <a:pt x="12559" y="14889"/>
                    <a:pt x="13286" y="14305"/>
                  </a:cubicBezTo>
                  <a:cubicBezTo>
                    <a:pt x="14538" y="13301"/>
                    <a:pt x="15651" y="11546"/>
                    <a:pt x="16858" y="10274"/>
                  </a:cubicBezTo>
                  <a:cubicBezTo>
                    <a:pt x="17530" y="9567"/>
                    <a:pt x="18221" y="8957"/>
                    <a:pt x="18834" y="8008"/>
                  </a:cubicBezTo>
                  <a:cubicBezTo>
                    <a:pt x="19859" y="6424"/>
                    <a:pt x="21152" y="2677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9" name="Google Shape;24;p1"/>
            <p:cNvSpPr/>
            <p:nvPr/>
          </p:nvSpPr>
          <p:spPr>
            <a:xfrm>
              <a:off x="706599" y="1836580"/>
              <a:ext cx="2822581" cy="174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621" y="19874"/>
                    <a:pt x="1378" y="18664"/>
                  </a:cubicBezTo>
                  <a:cubicBezTo>
                    <a:pt x="2059" y="17576"/>
                    <a:pt x="2840" y="16657"/>
                    <a:pt x="3716" y="16045"/>
                  </a:cubicBezTo>
                  <a:cubicBezTo>
                    <a:pt x="4499" y="15497"/>
                    <a:pt x="5342" y="15241"/>
                    <a:pt x="6182" y="14984"/>
                  </a:cubicBezTo>
                  <a:cubicBezTo>
                    <a:pt x="7145" y="14692"/>
                    <a:pt x="8109" y="14404"/>
                    <a:pt x="9083" y="14219"/>
                  </a:cubicBezTo>
                  <a:cubicBezTo>
                    <a:pt x="9900" y="14065"/>
                    <a:pt x="10726" y="14004"/>
                    <a:pt x="11530" y="13719"/>
                  </a:cubicBezTo>
                  <a:cubicBezTo>
                    <a:pt x="12272" y="13455"/>
                    <a:pt x="12985" y="13018"/>
                    <a:pt x="13706" y="12630"/>
                  </a:cubicBezTo>
                  <a:cubicBezTo>
                    <a:pt x="14567" y="12166"/>
                    <a:pt x="15448" y="11796"/>
                    <a:pt x="16316" y="11365"/>
                  </a:cubicBezTo>
                  <a:cubicBezTo>
                    <a:pt x="16754" y="11148"/>
                    <a:pt x="17192" y="10925"/>
                    <a:pt x="17603" y="10600"/>
                  </a:cubicBezTo>
                  <a:cubicBezTo>
                    <a:pt x="18058" y="10238"/>
                    <a:pt x="18481" y="9773"/>
                    <a:pt x="18817" y="9157"/>
                  </a:cubicBezTo>
                  <a:cubicBezTo>
                    <a:pt x="19277" y="8318"/>
                    <a:pt x="19553" y="7274"/>
                    <a:pt x="19869" y="6273"/>
                  </a:cubicBezTo>
                  <a:cubicBezTo>
                    <a:pt x="20267" y="5014"/>
                    <a:pt x="21265" y="1306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0" name="Google Shape;25;p1"/>
            <p:cNvSpPr/>
            <p:nvPr/>
          </p:nvSpPr>
          <p:spPr>
            <a:xfrm>
              <a:off x="525600" y="1387650"/>
              <a:ext cx="2990511" cy="219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368" y="20650"/>
                    <a:pt x="842" y="19800"/>
                  </a:cubicBezTo>
                  <a:cubicBezTo>
                    <a:pt x="1407" y="18787"/>
                    <a:pt x="2111" y="17941"/>
                    <a:pt x="2813" y="17100"/>
                  </a:cubicBezTo>
                  <a:cubicBezTo>
                    <a:pt x="3406" y="16391"/>
                    <a:pt x="4009" y="15676"/>
                    <a:pt x="4743" y="15300"/>
                  </a:cubicBezTo>
                  <a:cubicBezTo>
                    <a:pt x="5346" y="14991"/>
                    <a:pt x="5997" y="14935"/>
                    <a:pt x="6640" y="14844"/>
                  </a:cubicBezTo>
                  <a:cubicBezTo>
                    <a:pt x="7188" y="14766"/>
                    <a:pt x="7735" y="14668"/>
                    <a:pt x="8283" y="14586"/>
                  </a:cubicBezTo>
                  <a:cubicBezTo>
                    <a:pt x="8680" y="14527"/>
                    <a:pt x="9077" y="14478"/>
                    <a:pt x="9472" y="14397"/>
                  </a:cubicBezTo>
                  <a:cubicBezTo>
                    <a:pt x="10416" y="14200"/>
                    <a:pt x="11338" y="13840"/>
                    <a:pt x="12215" y="13325"/>
                  </a:cubicBezTo>
                  <a:cubicBezTo>
                    <a:pt x="12937" y="12901"/>
                    <a:pt x="13625" y="12378"/>
                    <a:pt x="14344" y="11942"/>
                  </a:cubicBezTo>
                  <a:cubicBezTo>
                    <a:pt x="14944" y="11577"/>
                    <a:pt x="15565" y="11277"/>
                    <a:pt x="16166" y="10911"/>
                  </a:cubicBezTo>
                  <a:cubicBezTo>
                    <a:pt x="16724" y="10571"/>
                    <a:pt x="17266" y="10173"/>
                    <a:pt x="17750" y="9663"/>
                  </a:cubicBezTo>
                  <a:cubicBezTo>
                    <a:pt x="18178" y="9215"/>
                    <a:pt x="18556" y="8684"/>
                    <a:pt x="18889" y="8104"/>
                  </a:cubicBezTo>
                  <a:cubicBezTo>
                    <a:pt x="19254" y="7468"/>
                    <a:pt x="19561" y="6775"/>
                    <a:pt x="19830" y="6056"/>
                  </a:cubicBezTo>
                  <a:cubicBezTo>
                    <a:pt x="20194" y="5081"/>
                    <a:pt x="21325" y="1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2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2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22598" y="6417012"/>
            <a:ext cx="231203" cy="2438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01449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01449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01449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01449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01449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01449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01449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01449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01449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5"/>
        </a:buClr>
        <a:buSzPts val="2800"/>
        <a:buFont typeface="Helvetica Neue"/>
        <a:buChar char="+"/>
        <a:tabLst/>
        <a:defRPr sz="2800" b="0" i="0" u="none" strike="noStrike" cap="none" spc="0" baseline="0">
          <a:solidFill>
            <a:srgbClr val="201449"/>
          </a:solidFill>
          <a:uFillTx/>
          <a:latin typeface="Avenir"/>
          <a:ea typeface="Avenir"/>
          <a:cs typeface="Avenir"/>
          <a:sym typeface="Avenir Roman"/>
        </a:defRPr>
      </a:lvl1pPr>
      <a:lvl2pPr marL="914400" marR="0" indent="-3429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5"/>
        </a:buClr>
        <a:buSzPts val="2800"/>
        <a:buFont typeface="Helvetica Neue"/>
        <a:buChar char="+"/>
        <a:tabLst/>
        <a:defRPr sz="2800" b="0" i="0" u="none" strike="noStrike" cap="none" spc="0" baseline="0">
          <a:solidFill>
            <a:srgbClr val="201449"/>
          </a:solidFill>
          <a:uFillTx/>
          <a:latin typeface="Avenir"/>
          <a:ea typeface="Avenir"/>
          <a:cs typeface="Avenir"/>
          <a:sym typeface="Avenir Roman"/>
        </a:defRPr>
      </a:lvl2pPr>
      <a:lvl3pPr marL="1371600" marR="0" indent="-3429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5"/>
        </a:buClr>
        <a:buSzPts val="2800"/>
        <a:buFont typeface="Helvetica Neue"/>
        <a:buChar char="+"/>
        <a:tabLst/>
        <a:defRPr sz="2800" b="0" i="0" u="none" strike="noStrike" cap="none" spc="0" baseline="0">
          <a:solidFill>
            <a:srgbClr val="201449"/>
          </a:solidFill>
          <a:uFillTx/>
          <a:latin typeface="Avenir"/>
          <a:ea typeface="Avenir"/>
          <a:cs typeface="Avenir"/>
          <a:sym typeface="Avenir Roman"/>
        </a:defRPr>
      </a:lvl3pPr>
      <a:lvl4pPr marL="1828800" marR="0" indent="-3429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5"/>
        </a:buClr>
        <a:buSzPts val="2800"/>
        <a:buFont typeface="Helvetica Neue"/>
        <a:buChar char="+"/>
        <a:tabLst/>
        <a:defRPr sz="2800" b="0" i="0" u="none" strike="noStrike" cap="none" spc="0" baseline="0">
          <a:solidFill>
            <a:srgbClr val="201449"/>
          </a:solidFill>
          <a:uFillTx/>
          <a:latin typeface="Avenir"/>
          <a:ea typeface="Avenir"/>
          <a:cs typeface="Avenir"/>
          <a:sym typeface="Avenir Roman"/>
        </a:defRPr>
      </a:lvl4pPr>
      <a:lvl5pPr marL="2286000" marR="0" indent="-3429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5"/>
        </a:buClr>
        <a:buSzPts val="2800"/>
        <a:buFont typeface="Helvetica Neue"/>
        <a:buChar char="+"/>
        <a:tabLst/>
        <a:defRPr sz="2800" b="0" i="0" u="none" strike="noStrike" cap="none" spc="0" baseline="0">
          <a:solidFill>
            <a:srgbClr val="201449"/>
          </a:solidFill>
          <a:uFillTx/>
          <a:latin typeface="Avenir"/>
          <a:ea typeface="Avenir"/>
          <a:cs typeface="Avenir"/>
          <a:sym typeface="Avenir Roman"/>
        </a:defRPr>
      </a:lvl5pPr>
      <a:lvl6pPr marL="2743200" marR="0" indent="-3429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5"/>
        </a:buClr>
        <a:buSzPts val="2800"/>
        <a:buFont typeface="Helvetica Neue"/>
        <a:buChar char="•"/>
        <a:tabLst/>
        <a:defRPr sz="2800" b="0" i="0" u="none" strike="noStrike" cap="none" spc="0" baseline="0">
          <a:solidFill>
            <a:srgbClr val="201449"/>
          </a:solidFill>
          <a:uFillTx/>
          <a:latin typeface="Avenir"/>
          <a:ea typeface="Avenir"/>
          <a:cs typeface="Avenir"/>
          <a:sym typeface="Avenir Roman"/>
        </a:defRPr>
      </a:lvl6pPr>
      <a:lvl7pPr marL="3200400" marR="0" indent="-3429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5"/>
        </a:buClr>
        <a:buSzPts val="2800"/>
        <a:buFont typeface="Helvetica Neue"/>
        <a:buChar char="•"/>
        <a:tabLst/>
        <a:defRPr sz="2800" b="0" i="0" u="none" strike="noStrike" cap="none" spc="0" baseline="0">
          <a:solidFill>
            <a:srgbClr val="201449"/>
          </a:solidFill>
          <a:uFillTx/>
          <a:latin typeface="Avenir"/>
          <a:ea typeface="Avenir"/>
          <a:cs typeface="Avenir"/>
          <a:sym typeface="Avenir Roman"/>
        </a:defRPr>
      </a:lvl7pPr>
      <a:lvl8pPr marL="3657600" marR="0" indent="-3429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5"/>
        </a:buClr>
        <a:buSzPts val="2800"/>
        <a:buFont typeface="Helvetica Neue"/>
        <a:buChar char="•"/>
        <a:tabLst/>
        <a:defRPr sz="2800" b="0" i="0" u="none" strike="noStrike" cap="none" spc="0" baseline="0">
          <a:solidFill>
            <a:srgbClr val="201449"/>
          </a:solidFill>
          <a:uFillTx/>
          <a:latin typeface="Avenir"/>
          <a:ea typeface="Avenir"/>
          <a:cs typeface="Avenir"/>
          <a:sym typeface="Avenir Roman"/>
        </a:defRPr>
      </a:lvl8pPr>
      <a:lvl9pPr marL="4114800" marR="0" indent="-3429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5"/>
        </a:buClr>
        <a:buSzPts val="2800"/>
        <a:buFont typeface="Helvetica Neue"/>
        <a:buChar char="•"/>
        <a:tabLst/>
        <a:defRPr sz="2800" b="0" i="0" u="none" strike="noStrike" cap="none" spc="0" baseline="0">
          <a:solidFill>
            <a:srgbClr val="201449"/>
          </a:solidFill>
          <a:uFillTx/>
          <a:latin typeface="Avenir"/>
          <a:ea typeface="Avenir"/>
          <a:cs typeface="Avenir"/>
          <a:sym typeface="Avenir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originalculture.com.au/social-organisation/" TargetMode="External"/><Relationship Id="rId3" Type="http://schemas.openxmlformats.org/officeDocument/2006/relationships/hyperlink" Target="https://www.aboriginal-art-australia.com/aboriginal-art-library/aboriginal-dreamtime/" TargetMode="External"/><Relationship Id="rId7" Type="http://schemas.openxmlformats.org/officeDocument/2006/relationships/hyperlink" Target="https://www.dailymail.co.uk/news/article-5865809/Inside-ancient-art-Aboriginal-body-scarring.html" TargetMode="External"/><Relationship Id="rId2" Type="http://schemas.openxmlformats.org/officeDocument/2006/relationships/hyperlink" Target="https://www.nationalgeographic.com/culture/article/aboriginal-australia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tyfactory.com/aboriginal-art/aboriginal-art-dreaming-stories-the-seven-sisters.html" TargetMode="External"/><Relationship Id="rId5" Type="http://schemas.openxmlformats.org/officeDocument/2006/relationships/hyperlink" Target="https://mbantua.com.au/aboriginal-culture/" TargetMode="External"/><Relationship Id="rId4" Type="http://schemas.openxmlformats.org/officeDocument/2006/relationships/hyperlink" Target="https://www.aboriginalart.com.au/culture/dreamtime2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de/pin/506092076885272208/" TargetMode="External"/><Relationship Id="rId3" Type="http://schemas.openxmlformats.org/officeDocument/2006/relationships/hyperlink" Target="https://www.aboriginalart.com.au/culture/dreamtime3.html" TargetMode="External"/><Relationship Id="rId7" Type="http://schemas.openxmlformats.org/officeDocument/2006/relationships/hyperlink" Target="https://www.deadlystory.com/page/culture/Life_Lore/Family/Kinship" TargetMode="External"/><Relationship Id="rId2" Type="http://schemas.openxmlformats.org/officeDocument/2006/relationships/hyperlink" Target="https://i.pinimg.com/474x/b1/d4/78/b1d47872a518887b1f7559a6a4bfd0b1--aboriginal-dreamtime-aboriginal-painti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mh.com.au/opinion/aboriginal-australia-pointing-the-way-for-us-all-20151209-glj8f4.html" TargetMode="External"/><Relationship Id="rId5" Type="http://schemas.openxmlformats.org/officeDocument/2006/relationships/hyperlink" Target="https://www.artyfactory.com/aboriginal-art/aboriginal-art-dreaming-stories-the-seven-sisters.html" TargetMode="External"/><Relationship Id="rId4" Type="http://schemas.openxmlformats.org/officeDocument/2006/relationships/hyperlink" Target="https://www.researchgate.net/figure/Aboriginal-population-by-Australian-state-and-territory-number-of-persons-of_fig1_334732125" TargetMode="External"/><Relationship Id="rId9" Type="http://schemas.openxmlformats.org/officeDocument/2006/relationships/hyperlink" Target="https://www.abc.net.au/news/2015-11-24/uncovering-australias-indigenous-past-with-new-photographs/6969778?nw=0&amp;r=HtmlFragme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69;p11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2F2F2"/>
            </a:solidFill>
            <a:miter lim="8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115" name="Google Shape;70;p11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116" name="Google Shape;71;p11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pic>
        <p:nvPicPr>
          <p:cNvPr id="117" name="Google Shape;72;p11" descr="Google Shape;72;p11"/>
          <p:cNvPicPr>
            <a:picLocks noChangeAspect="1"/>
          </p:cNvPicPr>
          <p:nvPr/>
        </p:nvPicPr>
        <p:blipFill>
          <a:blip r:embed="rId2">
            <a:alphaModFix amt="70000"/>
          </a:blip>
          <a:srcRect l="894" r="10220"/>
          <a:stretch>
            <a:fillRect/>
          </a:stretch>
        </p:blipFill>
        <p:spPr>
          <a:xfrm>
            <a:off x="18" y="8"/>
            <a:ext cx="12188936" cy="685661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Google Shape;73;p11"/>
          <p:cNvSpPr txBox="1">
            <a:spLocks noGrp="1"/>
          </p:cNvSpPr>
          <p:nvPr>
            <p:ph type="ctrTitle"/>
          </p:nvPr>
        </p:nvSpPr>
        <p:spPr>
          <a:xfrm>
            <a:off x="996275" y="744908"/>
            <a:ext cx="10190072" cy="314585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Aboriginal Culture </a:t>
            </a:r>
          </a:p>
        </p:txBody>
      </p:sp>
      <p:grpSp>
        <p:nvGrpSpPr>
          <p:cNvPr id="127" name="Google Shape;75;p11"/>
          <p:cNvGrpSpPr/>
          <p:nvPr/>
        </p:nvGrpSpPr>
        <p:grpSpPr>
          <a:xfrm>
            <a:off x="10847" y="15175"/>
            <a:ext cx="2198949" cy="3331259"/>
            <a:chOff x="0" y="0"/>
            <a:chExt cx="2198947" cy="3331257"/>
          </a:xfrm>
        </p:grpSpPr>
        <p:sp>
          <p:nvSpPr>
            <p:cNvPr id="120" name="Google Shape;76;p11"/>
            <p:cNvSpPr/>
            <p:nvPr/>
          </p:nvSpPr>
          <p:spPr>
            <a:xfrm>
              <a:off x="8546" y="63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rgbClr val="F3F0E9">
                  <a:alpha val="49803"/>
                </a:srgb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21" name="Google Shape;77;p11"/>
            <p:cNvSpPr/>
            <p:nvPr/>
          </p:nvSpPr>
          <p:spPr>
            <a:xfrm>
              <a:off x="1" y="1"/>
              <a:ext cx="1978690" cy="307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rgbClr val="F3F0E9">
                  <a:alpha val="49803"/>
                </a:srgb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22" name="Google Shape;78;p11"/>
            <p:cNvSpPr/>
            <p:nvPr/>
          </p:nvSpPr>
          <p:spPr>
            <a:xfrm>
              <a:off x="14243" y="-1"/>
              <a:ext cx="1566150" cy="273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F3F0E9">
                  <a:alpha val="49803"/>
                </a:srgb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23" name="Google Shape;79;p11"/>
            <p:cNvSpPr/>
            <p:nvPr/>
          </p:nvSpPr>
          <p:spPr>
            <a:xfrm>
              <a:off x="0" y="0"/>
              <a:ext cx="1368424" cy="264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rgbClr val="F3F0E9">
                  <a:alpha val="49803"/>
                </a:srgb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24" name="Google Shape;80;p11"/>
            <p:cNvSpPr/>
            <p:nvPr/>
          </p:nvSpPr>
          <p:spPr>
            <a:xfrm>
              <a:off x="7976" y="528603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F3F0E9">
                  <a:alpha val="49803"/>
                </a:srgb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25" name="Google Shape;81;p11"/>
            <p:cNvSpPr/>
            <p:nvPr/>
          </p:nvSpPr>
          <p:spPr>
            <a:xfrm>
              <a:off x="1" y="657068"/>
              <a:ext cx="396926" cy="16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rgbClr val="F3F0E9">
                  <a:alpha val="49803"/>
                </a:srgb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26" name="Google Shape;82;p11"/>
            <p:cNvSpPr/>
            <p:nvPr/>
          </p:nvSpPr>
          <p:spPr>
            <a:xfrm>
              <a:off x="12154" y="866065"/>
              <a:ext cx="258790" cy="133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rgbClr val="F3F0E9">
                  <a:alpha val="49803"/>
                </a:srgb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130" name="Google Shape;83;p11"/>
          <p:cNvGrpSpPr/>
          <p:nvPr/>
        </p:nvGrpSpPr>
        <p:grpSpPr>
          <a:xfrm>
            <a:off x="6023214" y="3924272"/>
            <a:ext cx="118874" cy="118874"/>
            <a:chOff x="0" y="0"/>
            <a:chExt cx="118873" cy="118873"/>
          </a:xfrm>
        </p:grpSpPr>
        <p:sp>
          <p:nvSpPr>
            <p:cNvPr id="128" name="Google Shape;84;p11"/>
            <p:cNvSpPr/>
            <p:nvPr/>
          </p:nvSpPr>
          <p:spPr>
            <a:xfrm flipH="1">
              <a:off x="59436" y="0"/>
              <a:ext cx="2" cy="118874"/>
            </a:xfrm>
            <a:prstGeom prst="line">
              <a:avLst/>
            </a:prstGeom>
            <a:noFill/>
            <a:ln w="1270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Google Shape;85;p11"/>
            <p:cNvSpPr/>
            <p:nvPr/>
          </p:nvSpPr>
          <p:spPr>
            <a:xfrm>
              <a:off x="-1" y="59435"/>
              <a:ext cx="118875" cy="2"/>
            </a:xfrm>
            <a:prstGeom prst="line">
              <a:avLst/>
            </a:prstGeom>
            <a:noFill/>
            <a:ln w="1270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0" name="Google Shape;86;p11"/>
          <p:cNvGrpSpPr/>
          <p:nvPr/>
        </p:nvGrpSpPr>
        <p:grpSpPr>
          <a:xfrm>
            <a:off x="7980399" y="3276598"/>
            <a:ext cx="4211604" cy="3581404"/>
            <a:chOff x="0" y="0"/>
            <a:chExt cx="4211603" cy="3581403"/>
          </a:xfrm>
        </p:grpSpPr>
        <p:grpSp>
          <p:nvGrpSpPr>
            <p:cNvPr id="138" name="Google Shape;87;p11"/>
            <p:cNvGrpSpPr/>
            <p:nvPr/>
          </p:nvGrpSpPr>
          <p:grpSpPr>
            <a:xfrm>
              <a:off x="682338" y="-1"/>
              <a:ext cx="3529267" cy="3581404"/>
              <a:chOff x="0" y="0"/>
              <a:chExt cx="3529265" cy="3581403"/>
            </a:xfrm>
          </p:grpSpPr>
          <p:sp>
            <p:nvSpPr>
              <p:cNvPr id="131" name="Google Shape;88;p11"/>
              <p:cNvSpPr/>
              <p:nvPr/>
            </p:nvSpPr>
            <p:spPr>
              <a:xfrm>
                <a:off x="-1" y="-1"/>
                <a:ext cx="3516199" cy="356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4" y="21425"/>
                      <a:pt x="279" y="21201"/>
                      <a:pt x="435" y="21067"/>
                    </a:cubicBezTo>
                    <a:cubicBezTo>
                      <a:pt x="906" y="20659"/>
                      <a:pt x="1247" y="20129"/>
                      <a:pt x="1627" y="19636"/>
                    </a:cubicBezTo>
                    <a:cubicBezTo>
                      <a:pt x="1897" y="19286"/>
                      <a:pt x="2178" y="18944"/>
                      <a:pt x="2486" y="18626"/>
                    </a:cubicBezTo>
                    <a:cubicBezTo>
                      <a:pt x="2771" y="18332"/>
                      <a:pt x="3079" y="18062"/>
                      <a:pt x="3406" y="17816"/>
                    </a:cubicBezTo>
                    <a:cubicBezTo>
                      <a:pt x="3938" y="17415"/>
                      <a:pt x="4515" y="17079"/>
                      <a:pt x="5074" y="16715"/>
                    </a:cubicBezTo>
                    <a:cubicBezTo>
                      <a:pt x="5535" y="16415"/>
                      <a:pt x="5985" y="16098"/>
                      <a:pt x="6438" y="15785"/>
                    </a:cubicBezTo>
                    <a:cubicBezTo>
                      <a:pt x="6822" y="15520"/>
                      <a:pt x="7209" y="15257"/>
                      <a:pt x="7630" y="15055"/>
                    </a:cubicBezTo>
                    <a:cubicBezTo>
                      <a:pt x="7987" y="14884"/>
                      <a:pt x="8366" y="14750"/>
                      <a:pt x="8762" y="14745"/>
                    </a:cubicBezTo>
                    <a:cubicBezTo>
                      <a:pt x="9048" y="14741"/>
                      <a:pt x="9330" y="14799"/>
                      <a:pt x="9611" y="14855"/>
                    </a:cubicBezTo>
                    <a:cubicBezTo>
                      <a:pt x="9853" y="14903"/>
                      <a:pt x="10095" y="14944"/>
                      <a:pt x="10339" y="14975"/>
                    </a:cubicBezTo>
                    <a:cubicBezTo>
                      <a:pt x="10555" y="15002"/>
                      <a:pt x="10773" y="15015"/>
                      <a:pt x="10986" y="14975"/>
                    </a:cubicBezTo>
                    <a:cubicBezTo>
                      <a:pt x="11350" y="14907"/>
                      <a:pt x="11660" y="14688"/>
                      <a:pt x="11956" y="14465"/>
                    </a:cubicBezTo>
                    <a:cubicBezTo>
                      <a:pt x="12291" y="14212"/>
                      <a:pt x="12609" y="13933"/>
                      <a:pt x="12985" y="13746"/>
                    </a:cubicBezTo>
                    <a:cubicBezTo>
                      <a:pt x="13104" y="13687"/>
                      <a:pt x="13227" y="13638"/>
                      <a:pt x="13351" y="13592"/>
                    </a:cubicBezTo>
                    <a:cubicBezTo>
                      <a:pt x="13734" y="13450"/>
                      <a:pt x="14120" y="13316"/>
                      <a:pt x="14506" y="13182"/>
                    </a:cubicBezTo>
                    <a:cubicBezTo>
                      <a:pt x="14754" y="13096"/>
                      <a:pt x="15002" y="13009"/>
                      <a:pt x="15242" y="12902"/>
                    </a:cubicBezTo>
                    <a:cubicBezTo>
                      <a:pt x="15457" y="12806"/>
                      <a:pt x="15665" y="12692"/>
                      <a:pt x="15856" y="12554"/>
                    </a:cubicBezTo>
                    <a:cubicBezTo>
                      <a:pt x="16059" y="12409"/>
                      <a:pt x="16243" y="12240"/>
                      <a:pt x="16407" y="12053"/>
                    </a:cubicBezTo>
                    <a:cubicBezTo>
                      <a:pt x="16533" y="11908"/>
                      <a:pt x="16646" y="11754"/>
                      <a:pt x="16753" y="11594"/>
                    </a:cubicBezTo>
                    <a:cubicBezTo>
                      <a:pt x="16919" y="11348"/>
                      <a:pt x="17072" y="11093"/>
                      <a:pt x="17250" y="10856"/>
                    </a:cubicBezTo>
                    <a:cubicBezTo>
                      <a:pt x="17448" y="10593"/>
                      <a:pt x="17673" y="10352"/>
                      <a:pt x="17918" y="10133"/>
                    </a:cubicBezTo>
                    <a:cubicBezTo>
                      <a:pt x="18124" y="9949"/>
                      <a:pt x="18344" y="9779"/>
                      <a:pt x="18542" y="9588"/>
                    </a:cubicBezTo>
                    <a:cubicBezTo>
                      <a:pt x="18700" y="9435"/>
                      <a:pt x="18842" y="9268"/>
                      <a:pt x="18971" y="9091"/>
                    </a:cubicBezTo>
                    <a:cubicBezTo>
                      <a:pt x="19127" y="8875"/>
                      <a:pt x="19261" y="8645"/>
                      <a:pt x="19366" y="8401"/>
                    </a:cubicBezTo>
                    <a:cubicBezTo>
                      <a:pt x="19498" y="8097"/>
                      <a:pt x="19586" y="7777"/>
                      <a:pt x="19639" y="7451"/>
                    </a:cubicBezTo>
                    <a:cubicBezTo>
                      <a:pt x="19663" y="7302"/>
                      <a:pt x="19678" y="7152"/>
                      <a:pt x="19687" y="7002"/>
                    </a:cubicBezTo>
                    <a:cubicBezTo>
                      <a:pt x="19734" y="6258"/>
                      <a:pt x="20346" y="5512"/>
                      <a:pt x="20365" y="4767"/>
                    </a:cubicBezTo>
                    <a:cubicBezTo>
                      <a:pt x="20384" y="4011"/>
                      <a:pt x="20485" y="3260"/>
                      <a:pt x="20584" y="2510"/>
                    </a:cubicBezTo>
                    <a:cubicBezTo>
                      <a:pt x="20666" y="1883"/>
                      <a:pt x="21535" y="6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F3F0E9">
                    <a:alpha val="34901"/>
                  </a:srgb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32" name="Google Shape;89;p11"/>
              <p:cNvSpPr/>
              <p:nvPr/>
            </p:nvSpPr>
            <p:spPr>
              <a:xfrm>
                <a:off x="250497" y="909523"/>
                <a:ext cx="3265447" cy="2668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11" y="20278"/>
                      <a:pt x="979" y="19532"/>
                    </a:cubicBezTo>
                    <a:cubicBezTo>
                      <a:pt x="1420" y="18830"/>
                      <a:pt x="1822" y="18088"/>
                      <a:pt x="2340" y="17472"/>
                    </a:cubicBezTo>
                    <a:cubicBezTo>
                      <a:pt x="2742" y="16993"/>
                      <a:pt x="3203" y="16600"/>
                      <a:pt x="3655" y="16191"/>
                    </a:cubicBezTo>
                    <a:cubicBezTo>
                      <a:pt x="4056" y="15827"/>
                      <a:pt x="4451" y="15452"/>
                      <a:pt x="4852" y="15088"/>
                    </a:cubicBezTo>
                    <a:cubicBezTo>
                      <a:pt x="5355" y="14630"/>
                      <a:pt x="5862" y="14174"/>
                      <a:pt x="6421" y="13829"/>
                    </a:cubicBezTo>
                    <a:cubicBezTo>
                      <a:pt x="6527" y="13763"/>
                      <a:pt x="6636" y="13704"/>
                      <a:pt x="6747" y="13650"/>
                    </a:cubicBezTo>
                    <a:cubicBezTo>
                      <a:pt x="7182" y="13444"/>
                      <a:pt x="7643" y="13302"/>
                      <a:pt x="8107" y="13327"/>
                    </a:cubicBezTo>
                    <a:cubicBezTo>
                      <a:pt x="8327" y="13339"/>
                      <a:pt x="8544" y="13387"/>
                      <a:pt x="8760" y="13439"/>
                    </a:cubicBezTo>
                    <a:cubicBezTo>
                      <a:pt x="8920" y="13477"/>
                      <a:pt x="9080" y="13510"/>
                      <a:pt x="9241" y="13539"/>
                    </a:cubicBezTo>
                    <a:cubicBezTo>
                      <a:pt x="9716" y="13624"/>
                      <a:pt x="10201" y="13657"/>
                      <a:pt x="10670" y="13539"/>
                    </a:cubicBezTo>
                    <a:cubicBezTo>
                      <a:pt x="11066" y="13440"/>
                      <a:pt x="11439" y="13233"/>
                      <a:pt x="11774" y="12954"/>
                    </a:cubicBezTo>
                    <a:cubicBezTo>
                      <a:pt x="12006" y="12762"/>
                      <a:pt x="12219" y="12540"/>
                      <a:pt x="12433" y="12319"/>
                    </a:cubicBezTo>
                    <a:cubicBezTo>
                      <a:pt x="12825" y="11916"/>
                      <a:pt x="13229" y="11526"/>
                      <a:pt x="13680" y="11231"/>
                    </a:cubicBezTo>
                    <a:cubicBezTo>
                      <a:pt x="14126" y="10940"/>
                      <a:pt x="14612" y="10753"/>
                      <a:pt x="15079" y="10515"/>
                    </a:cubicBezTo>
                    <a:cubicBezTo>
                      <a:pt x="15386" y="10359"/>
                      <a:pt x="15684" y="10179"/>
                      <a:pt x="15968" y="9969"/>
                    </a:cubicBezTo>
                    <a:cubicBezTo>
                      <a:pt x="16348" y="9687"/>
                      <a:pt x="16701" y="9350"/>
                      <a:pt x="17004" y="8952"/>
                    </a:cubicBezTo>
                    <a:cubicBezTo>
                      <a:pt x="17288" y="8579"/>
                      <a:pt x="17522" y="8154"/>
                      <a:pt x="17783" y="7757"/>
                    </a:cubicBezTo>
                    <a:cubicBezTo>
                      <a:pt x="18031" y="7381"/>
                      <a:pt x="18303" y="7030"/>
                      <a:pt x="18567" y="6669"/>
                    </a:cubicBezTo>
                    <a:cubicBezTo>
                      <a:pt x="18776" y="6384"/>
                      <a:pt x="18979" y="6092"/>
                      <a:pt x="19182" y="5801"/>
                    </a:cubicBezTo>
                    <a:cubicBezTo>
                      <a:pt x="19358" y="5551"/>
                      <a:pt x="19533" y="5299"/>
                      <a:pt x="19678" y="5022"/>
                    </a:cubicBezTo>
                    <a:cubicBezTo>
                      <a:pt x="19852" y="4691"/>
                      <a:pt x="19978" y="4326"/>
                      <a:pt x="20090" y="3957"/>
                    </a:cubicBezTo>
                    <a:cubicBezTo>
                      <a:pt x="20233" y="3488"/>
                      <a:pt x="20351" y="3009"/>
                      <a:pt x="20415" y="2515"/>
                    </a:cubicBezTo>
                    <a:cubicBezTo>
                      <a:pt x="20485" y="1969"/>
                      <a:pt x="21578" y="552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F3F0E9">
                    <a:alpha val="34901"/>
                  </a:srgb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33" name="Google Shape;90;p11"/>
              <p:cNvSpPr/>
              <p:nvPr/>
            </p:nvSpPr>
            <p:spPr>
              <a:xfrm>
                <a:off x="3274525" y="3401030"/>
                <a:ext cx="254741" cy="17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8290" y="4258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F3F0E9">
                    <a:alpha val="34901"/>
                  </a:srgb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34" name="Google Shape;91;p11"/>
              <p:cNvSpPr/>
              <p:nvPr/>
            </p:nvSpPr>
            <p:spPr>
              <a:xfrm>
                <a:off x="2920588" y="3240234"/>
                <a:ext cx="584239" cy="340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5187" y="9753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F3F0E9">
                    <a:alpha val="34901"/>
                  </a:srgb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35" name="Google Shape;92;p11"/>
              <p:cNvSpPr/>
              <p:nvPr/>
            </p:nvSpPr>
            <p:spPr>
              <a:xfrm>
                <a:off x="925868" y="2183963"/>
                <a:ext cx="2590075" cy="138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728" y="20191"/>
                      <a:pt x="1498" y="18912"/>
                    </a:cubicBezTo>
                    <a:cubicBezTo>
                      <a:pt x="2015" y="18055"/>
                      <a:pt x="2553" y="17258"/>
                      <a:pt x="3144" y="16724"/>
                    </a:cubicBezTo>
                    <a:cubicBezTo>
                      <a:pt x="3994" y="15956"/>
                      <a:pt x="4913" y="15761"/>
                      <a:pt x="5811" y="15380"/>
                    </a:cubicBezTo>
                    <a:cubicBezTo>
                      <a:pt x="6481" y="15097"/>
                      <a:pt x="7142" y="14701"/>
                      <a:pt x="7820" y="14574"/>
                    </a:cubicBezTo>
                    <a:cubicBezTo>
                      <a:pt x="8462" y="14453"/>
                      <a:pt x="9108" y="14547"/>
                      <a:pt x="9746" y="14766"/>
                    </a:cubicBezTo>
                    <a:cubicBezTo>
                      <a:pt x="10173" y="14914"/>
                      <a:pt x="10599" y="15093"/>
                      <a:pt x="11030" y="15150"/>
                    </a:cubicBezTo>
                    <a:cubicBezTo>
                      <a:pt x="11797" y="15252"/>
                      <a:pt x="12559" y="14889"/>
                      <a:pt x="13286" y="14305"/>
                    </a:cubicBezTo>
                    <a:cubicBezTo>
                      <a:pt x="14538" y="13301"/>
                      <a:pt x="15651" y="11546"/>
                      <a:pt x="16858" y="10274"/>
                    </a:cubicBezTo>
                    <a:cubicBezTo>
                      <a:pt x="17530" y="9567"/>
                      <a:pt x="18221" y="8957"/>
                      <a:pt x="18834" y="8008"/>
                    </a:cubicBezTo>
                    <a:cubicBezTo>
                      <a:pt x="19859" y="6424"/>
                      <a:pt x="21152" y="2677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F3F0E9">
                    <a:alpha val="34901"/>
                  </a:srgb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36" name="Google Shape;93;p11"/>
              <p:cNvSpPr/>
              <p:nvPr/>
            </p:nvSpPr>
            <p:spPr>
              <a:xfrm>
                <a:off x="706599" y="1836581"/>
                <a:ext cx="2822582" cy="174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621" y="19874"/>
                      <a:pt x="1378" y="18664"/>
                    </a:cubicBezTo>
                    <a:cubicBezTo>
                      <a:pt x="2059" y="17576"/>
                      <a:pt x="2840" y="16657"/>
                      <a:pt x="3716" y="16045"/>
                    </a:cubicBezTo>
                    <a:cubicBezTo>
                      <a:pt x="4499" y="15497"/>
                      <a:pt x="5342" y="15241"/>
                      <a:pt x="6182" y="14984"/>
                    </a:cubicBezTo>
                    <a:cubicBezTo>
                      <a:pt x="7145" y="14692"/>
                      <a:pt x="8109" y="14404"/>
                      <a:pt x="9083" y="14219"/>
                    </a:cubicBezTo>
                    <a:cubicBezTo>
                      <a:pt x="9900" y="14065"/>
                      <a:pt x="10726" y="14004"/>
                      <a:pt x="11530" y="13719"/>
                    </a:cubicBezTo>
                    <a:cubicBezTo>
                      <a:pt x="12272" y="13455"/>
                      <a:pt x="12985" y="13018"/>
                      <a:pt x="13706" y="12630"/>
                    </a:cubicBezTo>
                    <a:cubicBezTo>
                      <a:pt x="14567" y="12166"/>
                      <a:pt x="15448" y="11796"/>
                      <a:pt x="16316" y="11365"/>
                    </a:cubicBezTo>
                    <a:cubicBezTo>
                      <a:pt x="16754" y="11148"/>
                      <a:pt x="17192" y="10925"/>
                      <a:pt x="17603" y="10600"/>
                    </a:cubicBezTo>
                    <a:cubicBezTo>
                      <a:pt x="18058" y="10238"/>
                      <a:pt x="18481" y="9773"/>
                      <a:pt x="18817" y="9157"/>
                    </a:cubicBezTo>
                    <a:cubicBezTo>
                      <a:pt x="19277" y="8318"/>
                      <a:pt x="19553" y="7274"/>
                      <a:pt x="19869" y="6273"/>
                    </a:cubicBezTo>
                    <a:cubicBezTo>
                      <a:pt x="20267" y="5014"/>
                      <a:pt x="21265" y="1306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F3F0E9">
                    <a:alpha val="34901"/>
                  </a:srgb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37" name="Google Shape;94;p11"/>
              <p:cNvSpPr/>
              <p:nvPr/>
            </p:nvSpPr>
            <p:spPr>
              <a:xfrm>
                <a:off x="525600" y="1387651"/>
                <a:ext cx="2990512" cy="2191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368" y="20650"/>
                      <a:pt x="842" y="19800"/>
                    </a:cubicBezTo>
                    <a:cubicBezTo>
                      <a:pt x="1407" y="18787"/>
                      <a:pt x="2111" y="17941"/>
                      <a:pt x="2813" y="17100"/>
                    </a:cubicBezTo>
                    <a:cubicBezTo>
                      <a:pt x="3406" y="16391"/>
                      <a:pt x="4009" y="15676"/>
                      <a:pt x="4743" y="15300"/>
                    </a:cubicBezTo>
                    <a:cubicBezTo>
                      <a:pt x="5346" y="14991"/>
                      <a:pt x="5997" y="14935"/>
                      <a:pt x="6640" y="14844"/>
                    </a:cubicBezTo>
                    <a:cubicBezTo>
                      <a:pt x="7188" y="14766"/>
                      <a:pt x="7735" y="14668"/>
                      <a:pt x="8283" y="14586"/>
                    </a:cubicBezTo>
                    <a:cubicBezTo>
                      <a:pt x="8680" y="14527"/>
                      <a:pt x="9077" y="14478"/>
                      <a:pt x="9472" y="14397"/>
                    </a:cubicBezTo>
                    <a:cubicBezTo>
                      <a:pt x="10416" y="14200"/>
                      <a:pt x="11338" y="13840"/>
                      <a:pt x="12215" y="13325"/>
                    </a:cubicBezTo>
                    <a:cubicBezTo>
                      <a:pt x="12937" y="12901"/>
                      <a:pt x="13625" y="12378"/>
                      <a:pt x="14344" y="11942"/>
                    </a:cubicBezTo>
                    <a:cubicBezTo>
                      <a:pt x="14944" y="11577"/>
                      <a:pt x="15565" y="11277"/>
                      <a:pt x="16166" y="10911"/>
                    </a:cubicBezTo>
                    <a:cubicBezTo>
                      <a:pt x="16724" y="10571"/>
                      <a:pt x="17266" y="10173"/>
                      <a:pt x="17750" y="9663"/>
                    </a:cubicBezTo>
                    <a:cubicBezTo>
                      <a:pt x="18178" y="9215"/>
                      <a:pt x="18556" y="8684"/>
                      <a:pt x="18889" y="8104"/>
                    </a:cubicBezTo>
                    <a:cubicBezTo>
                      <a:pt x="19254" y="7468"/>
                      <a:pt x="19561" y="6775"/>
                      <a:pt x="19830" y="6056"/>
                    </a:cubicBezTo>
                    <a:cubicBezTo>
                      <a:pt x="20194" y="5081"/>
                      <a:pt x="21325" y="10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F3F0E9">
                    <a:alpha val="34901"/>
                  </a:srgb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</p:grpSp>
        <p:sp>
          <p:nvSpPr>
            <p:cNvPr id="139" name="Google Shape;95;p11"/>
            <p:cNvSpPr/>
            <p:nvPr/>
          </p:nvSpPr>
          <p:spPr>
            <a:xfrm>
              <a:off x="0" y="1920578"/>
              <a:ext cx="4211602" cy="166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60"/>
                  </a:lnTo>
                  <a:lnTo>
                    <a:pt x="21215" y="2716"/>
                  </a:lnTo>
                  <a:cubicBezTo>
                    <a:pt x="20975" y="3743"/>
                    <a:pt x="20672" y="4731"/>
                    <a:pt x="20378" y="5688"/>
                  </a:cubicBezTo>
                  <a:cubicBezTo>
                    <a:pt x="20227" y="6181"/>
                    <a:pt x="20070" y="6691"/>
                    <a:pt x="19924" y="7200"/>
                  </a:cubicBezTo>
                  <a:cubicBezTo>
                    <a:pt x="19862" y="7413"/>
                    <a:pt x="19802" y="7629"/>
                    <a:pt x="19743" y="7844"/>
                  </a:cubicBezTo>
                  <a:cubicBezTo>
                    <a:pt x="19472" y="8818"/>
                    <a:pt x="19193" y="9824"/>
                    <a:pt x="18780" y="10653"/>
                  </a:cubicBezTo>
                  <a:cubicBezTo>
                    <a:pt x="18444" y="11330"/>
                    <a:pt x="17997" y="11916"/>
                    <a:pt x="17451" y="12394"/>
                  </a:cubicBezTo>
                  <a:cubicBezTo>
                    <a:pt x="16988" y="12798"/>
                    <a:pt x="16492" y="13071"/>
                    <a:pt x="16054" y="13310"/>
                  </a:cubicBezTo>
                  <a:cubicBezTo>
                    <a:pt x="15686" y="13510"/>
                    <a:pt x="15311" y="13704"/>
                    <a:pt x="14948" y="13891"/>
                  </a:cubicBezTo>
                  <a:cubicBezTo>
                    <a:pt x="14387" y="14179"/>
                    <a:pt x="13807" y="14478"/>
                    <a:pt x="13243" y="14812"/>
                  </a:cubicBezTo>
                  <a:cubicBezTo>
                    <a:pt x="13075" y="14913"/>
                    <a:pt x="12907" y="15014"/>
                    <a:pt x="12739" y="15117"/>
                  </a:cubicBezTo>
                  <a:cubicBezTo>
                    <a:pt x="12141" y="15484"/>
                    <a:pt x="11522" y="15862"/>
                    <a:pt x="10892" y="16109"/>
                  </a:cubicBezTo>
                  <a:cubicBezTo>
                    <a:pt x="10279" y="16350"/>
                    <a:pt x="9646" y="16458"/>
                    <a:pt x="9034" y="16562"/>
                  </a:cubicBezTo>
                  <a:cubicBezTo>
                    <a:pt x="8776" y="16605"/>
                    <a:pt x="8509" y="16651"/>
                    <a:pt x="8249" y="16705"/>
                  </a:cubicBezTo>
                  <a:cubicBezTo>
                    <a:pt x="7224" y="16920"/>
                    <a:pt x="6229" y="17243"/>
                    <a:pt x="5128" y="17613"/>
                  </a:cubicBezTo>
                  <a:cubicBezTo>
                    <a:pt x="4238" y="17912"/>
                    <a:pt x="3322" y="18220"/>
                    <a:pt x="2486" y="18864"/>
                  </a:cubicBezTo>
                  <a:cubicBezTo>
                    <a:pt x="1825" y="19374"/>
                    <a:pt x="1187" y="20086"/>
                    <a:pt x="581" y="20987"/>
                  </a:cubicBezTo>
                  <a:lnTo>
                    <a:pt x="203" y="21600"/>
                  </a:lnTo>
                  <a:lnTo>
                    <a:pt x="0" y="21600"/>
                  </a:lnTo>
                  <a:lnTo>
                    <a:pt x="496" y="20795"/>
                  </a:lnTo>
                  <a:cubicBezTo>
                    <a:pt x="1111" y="19880"/>
                    <a:pt x="1760" y="19156"/>
                    <a:pt x="2433" y="18638"/>
                  </a:cubicBezTo>
                  <a:cubicBezTo>
                    <a:pt x="3282" y="17982"/>
                    <a:pt x="4206" y="17673"/>
                    <a:pt x="5099" y="17373"/>
                  </a:cubicBezTo>
                  <a:cubicBezTo>
                    <a:pt x="6207" y="17001"/>
                    <a:pt x="7204" y="16677"/>
                    <a:pt x="8233" y="16461"/>
                  </a:cubicBezTo>
                  <a:cubicBezTo>
                    <a:pt x="8495" y="16407"/>
                    <a:pt x="8762" y="16361"/>
                    <a:pt x="9020" y="16316"/>
                  </a:cubicBezTo>
                  <a:cubicBezTo>
                    <a:pt x="9629" y="16212"/>
                    <a:pt x="10258" y="16106"/>
                    <a:pt x="10863" y="15868"/>
                  </a:cubicBezTo>
                  <a:cubicBezTo>
                    <a:pt x="11486" y="15624"/>
                    <a:pt x="12101" y="15247"/>
                    <a:pt x="12696" y="14883"/>
                  </a:cubicBezTo>
                  <a:cubicBezTo>
                    <a:pt x="12864" y="14780"/>
                    <a:pt x="13032" y="14677"/>
                    <a:pt x="13201" y="14577"/>
                  </a:cubicBezTo>
                  <a:cubicBezTo>
                    <a:pt x="13767" y="14240"/>
                    <a:pt x="14349" y="13942"/>
                    <a:pt x="14911" y="13652"/>
                  </a:cubicBezTo>
                  <a:cubicBezTo>
                    <a:pt x="15274" y="13466"/>
                    <a:pt x="15649" y="13273"/>
                    <a:pt x="16015" y="13072"/>
                  </a:cubicBezTo>
                  <a:cubicBezTo>
                    <a:pt x="16448" y="12834"/>
                    <a:pt x="16939" y="12565"/>
                    <a:pt x="17392" y="12170"/>
                  </a:cubicBezTo>
                  <a:cubicBezTo>
                    <a:pt x="17922" y="11707"/>
                    <a:pt x="18355" y="11139"/>
                    <a:pt x="18680" y="10485"/>
                  </a:cubicBezTo>
                  <a:cubicBezTo>
                    <a:pt x="19079" y="9680"/>
                    <a:pt x="19355" y="8689"/>
                    <a:pt x="19622" y="7732"/>
                  </a:cubicBezTo>
                  <a:cubicBezTo>
                    <a:pt x="19682" y="7516"/>
                    <a:pt x="19743" y="7299"/>
                    <a:pt x="19804" y="7085"/>
                  </a:cubicBezTo>
                  <a:cubicBezTo>
                    <a:pt x="19951" y="6573"/>
                    <a:pt x="20108" y="6060"/>
                    <a:pt x="20260" y="5566"/>
                  </a:cubicBezTo>
                  <a:cubicBezTo>
                    <a:pt x="20552" y="4616"/>
                    <a:pt x="20854" y="3634"/>
                    <a:pt x="21091" y="2619"/>
                  </a:cubicBezTo>
                  <a:cubicBezTo>
                    <a:pt x="21257" y="1909"/>
                    <a:pt x="21391" y="1162"/>
                    <a:pt x="21520" y="4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38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Initiation process</a:t>
            </a:r>
          </a:p>
        </p:txBody>
      </p:sp>
      <p:sp>
        <p:nvSpPr>
          <p:cNvPr id="405" name="Google Shape;38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210106" cy="4351338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ts val="1800"/>
              <a:buFont typeface="Arial"/>
              <a:buChar char="•"/>
              <a:defRPr sz="1800"/>
            </a:pPr>
            <a:r>
              <a:rPr dirty="0">
                <a:latin typeface="Avenir Next LT Pro" panose="020B0504020202020204" pitchFamily="34" charset="77"/>
              </a:rPr>
              <a:t>Important event in the life of a young male Aborigin</a:t>
            </a:r>
            <a:r>
              <a:rPr lang="en-US" dirty="0">
                <a:latin typeface="Avenir Next LT Pro" panose="020B0504020202020204" pitchFamily="34" charset="77"/>
              </a:rPr>
              <a:t>e</a:t>
            </a:r>
            <a:endParaRPr dirty="0">
              <a:latin typeface="Avenir Next LT Pro" panose="020B0504020202020204" pitchFamily="34" charset="77"/>
            </a:endParaRPr>
          </a:p>
          <a:p>
            <a:pPr marL="228600" indent="-228600">
              <a:buSzPts val="1800"/>
              <a:buFont typeface="Arial"/>
              <a:buChar char="•"/>
              <a:defRPr sz="1800"/>
            </a:pPr>
            <a:r>
              <a:rPr dirty="0">
                <a:latin typeface="Avenir Next LT Pro" panose="020B0504020202020204" pitchFamily="34" charset="77"/>
              </a:rPr>
              <a:t>The initiation process transforms the young man into an adult</a:t>
            </a:r>
          </a:p>
          <a:p>
            <a:pPr marL="228600" indent="-228600">
              <a:buSzPts val="1800"/>
              <a:buFont typeface="Arial"/>
              <a:buChar char="•"/>
              <a:defRPr sz="1800"/>
            </a:pPr>
            <a:r>
              <a:rPr dirty="0">
                <a:latin typeface="Avenir Next LT Pro" panose="020B0504020202020204" pitchFamily="34" charset="77"/>
              </a:rPr>
              <a:t>Ceremonies consist of circumcision and the incision of scars on chest, shoulders, arms and buttocks</a:t>
            </a:r>
          </a:p>
          <a:p>
            <a:pPr marL="228600" indent="-228600">
              <a:buSzPts val="1800"/>
              <a:buFont typeface="Arial"/>
              <a:buChar char="•"/>
              <a:defRPr sz="1800"/>
            </a:pPr>
            <a:r>
              <a:rPr dirty="0">
                <a:latin typeface="Avenir Next LT Pro" panose="020B0504020202020204" pitchFamily="34" charset="77"/>
              </a:rPr>
              <a:t>This process permits the young Aborigin</a:t>
            </a:r>
            <a:r>
              <a:rPr lang="en-US" dirty="0">
                <a:latin typeface="Avenir Next LT Pro" panose="020B0504020202020204" pitchFamily="34" charset="77"/>
              </a:rPr>
              <a:t>e to access</a:t>
            </a:r>
            <a:r>
              <a:rPr dirty="0">
                <a:latin typeface="Avenir Next LT Pro" panose="020B0504020202020204" pitchFamily="34" charset="77"/>
              </a:rPr>
              <a:t> knowledge from the tribe</a:t>
            </a:r>
          </a:p>
          <a:p>
            <a:pPr marL="228600" indent="-228600">
              <a:buSzPts val="1800"/>
              <a:buFont typeface="Arial"/>
              <a:buChar char="•"/>
              <a:defRPr sz="1800"/>
            </a:pPr>
            <a:r>
              <a:rPr dirty="0">
                <a:latin typeface="Avenir Next LT Pro" panose="020B0504020202020204" pitchFamily="34" charset="77"/>
              </a:rPr>
              <a:t>The length of the process can vary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393;p21" descr="Google Shape;393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06" y="1198687"/>
            <a:ext cx="3960188" cy="5280248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Google Shape;394;p21"/>
          <p:cNvSpPr txBox="1"/>
          <p:nvPr/>
        </p:nvSpPr>
        <p:spPr>
          <a:xfrm>
            <a:off x="2964334" y="698836"/>
            <a:ext cx="5439950" cy="43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200"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r>
              <a:rPr dirty="0">
                <a:latin typeface="Avenir Next LT Pro" panose="020B0504020202020204" pitchFamily="34" charset="77"/>
              </a:rPr>
              <a:t>Scarification on the Aboriginal male’s skin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0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Social </a:t>
            </a:r>
            <a:r>
              <a:rPr dirty="0" err="1">
                <a:latin typeface="Posterama" panose="020B0504020200020000" pitchFamily="34" charset="0"/>
                <a:cs typeface="Posterama" panose="020B0504020200020000" pitchFamily="34" charset="0"/>
              </a:rPr>
              <a:t>Organisation</a:t>
            </a:r>
            <a:endParaRPr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413" name="Google Shape;40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r>
              <a:rPr sz="1800" dirty="0">
                <a:latin typeface="Avenir Next LT Pro" panose="020B0504020202020204" pitchFamily="34" charset="77"/>
              </a:rPr>
              <a:t>Can be divided in three parts:</a:t>
            </a:r>
            <a:endParaRPr lang="de-DE" sz="1800" dirty="0">
              <a:latin typeface="Avenir Next LT Pro" panose="020B0504020202020204" pitchFamily="34" charset="77"/>
            </a:endParaRPr>
          </a:p>
          <a:p>
            <a:pPr marL="0" indent="0">
              <a:buSzTx/>
              <a:buNone/>
            </a:pPr>
            <a:endParaRPr sz="1800" dirty="0">
              <a:latin typeface="Avenir Next LT Pro" panose="020B0504020202020204" pitchFamily="34" charset="77"/>
            </a:endParaRPr>
          </a:p>
          <a:p>
            <a:pPr>
              <a:buFont typeface="+mj-lt"/>
              <a:buAutoNum type="arabicPeriod"/>
            </a:pPr>
            <a:r>
              <a:rPr lang="de-DE" sz="1800" dirty="0">
                <a:latin typeface="Avenir Next LT Pro" panose="020B0504020202020204" pitchFamily="34" charset="77"/>
              </a:rPr>
              <a:t> </a:t>
            </a:r>
            <a:r>
              <a:rPr sz="1800" dirty="0">
                <a:latin typeface="Avenir Next LT Pro" panose="020B0504020202020204" pitchFamily="34" charset="77"/>
              </a:rPr>
              <a:t>A religious structuring</a:t>
            </a:r>
            <a:endParaRPr lang="de-DE" sz="1800" dirty="0">
              <a:latin typeface="Avenir Next LT Pro" panose="020B0504020202020204" pitchFamily="34" charset="77"/>
            </a:endParaRPr>
          </a:p>
          <a:p>
            <a:pPr>
              <a:buFont typeface="+mj-lt"/>
              <a:buAutoNum type="arabicPeriod"/>
            </a:pPr>
            <a:r>
              <a:rPr sz="1800" dirty="0">
                <a:latin typeface="Avenir Next LT Pro" panose="020B0504020202020204" pitchFamily="34" charset="77"/>
              </a:rPr>
              <a:t>A physical or geographic</a:t>
            </a:r>
            <a:r>
              <a:rPr lang="en-US" sz="1800" dirty="0">
                <a:latin typeface="Avenir Next LT Pro" panose="020B0504020202020204" pitchFamily="34" charset="77"/>
              </a:rPr>
              <a:t>al</a:t>
            </a:r>
            <a:r>
              <a:rPr sz="1800" dirty="0">
                <a:latin typeface="Avenir Next LT Pro" panose="020B0504020202020204" pitchFamily="34" charset="77"/>
              </a:rPr>
              <a:t> structuring</a:t>
            </a:r>
            <a:endParaRPr lang="de-DE" sz="1800" dirty="0">
              <a:latin typeface="Avenir Next LT Pro" panose="020B0504020202020204" pitchFamily="34" charset="77"/>
            </a:endParaRPr>
          </a:p>
          <a:p>
            <a:pPr>
              <a:buFont typeface="+mj-lt"/>
              <a:buAutoNum type="arabicPeriod"/>
            </a:pPr>
            <a:r>
              <a:rPr sz="1800" dirty="0">
                <a:latin typeface="Avenir Next LT Pro" panose="020B0504020202020204" pitchFamily="34" charset="77"/>
              </a:rPr>
              <a:t>A social structuring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0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</a:lvl1pPr>
          </a:lstStyle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Physical or geographic</a:t>
            </a: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al</a:t>
            </a:r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 structuring</a:t>
            </a:r>
          </a:p>
        </p:txBody>
      </p:sp>
      <p:sp>
        <p:nvSpPr>
          <p:cNvPr id="417" name="Google Shape;407;p23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457200">
              <a:buSzTx/>
              <a:buFont typeface="Arial" panose="020B0604020202020204" pitchFamily="34" charset="0"/>
              <a:buChar char="•"/>
            </a:pPr>
            <a:endParaRPr sz="1800" u="sng" dirty="0">
              <a:latin typeface="Avenir Next LT Pro" panose="020B0504020202020204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 LT Pro" panose="020B0504020202020204" pitchFamily="34" charset="77"/>
              </a:rPr>
              <a:t>Groups</a:t>
            </a:r>
            <a:r>
              <a:rPr sz="1800" dirty="0">
                <a:latin typeface="Avenir Next LT Pro" panose="020B0504020202020204" pitchFamily="34" charset="77"/>
              </a:rPr>
              <a:t> of 10-20 people</a:t>
            </a:r>
          </a:p>
          <a:p>
            <a:pPr indent="-457200">
              <a:buSzTx/>
              <a:buFont typeface="Arial" panose="020B0604020202020204" pitchFamily="34" charset="0"/>
              <a:buChar char="•"/>
            </a:pPr>
            <a:endParaRPr sz="1800" dirty="0">
              <a:latin typeface="Avenir Next LT Pro" panose="020B0504020202020204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One language group belong</a:t>
            </a:r>
            <a:r>
              <a:rPr lang="en-US" sz="1800" dirty="0">
                <a:latin typeface="Avenir Next LT Pro" panose="020B0504020202020204" pitchFamily="34" charset="77"/>
              </a:rPr>
              <a:t>s</a:t>
            </a:r>
            <a:r>
              <a:rPr sz="1800" dirty="0">
                <a:latin typeface="Avenir Next LT Pro" panose="020B0504020202020204" pitchFamily="34" charset="77"/>
              </a:rPr>
              <a:t> to a specific tribal land</a:t>
            </a:r>
          </a:p>
          <a:p>
            <a:pPr indent="-457200">
              <a:buSzTx/>
              <a:buFont typeface="Arial" panose="020B0604020202020204" pitchFamily="34" charset="0"/>
              <a:buChar char="•"/>
            </a:pPr>
            <a:endParaRPr sz="1800" dirty="0">
              <a:latin typeface="Avenir Next LT Pro" panose="020B0504020202020204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Tribe </a:t>
            </a:r>
            <a:r>
              <a:rPr lang="en-US" sz="1800" dirty="0">
                <a:latin typeface="Avenir Next LT Pro" panose="020B0504020202020204" pitchFamily="34" charset="77"/>
              </a:rPr>
              <a:t>consists of </a:t>
            </a:r>
            <a:r>
              <a:rPr sz="1800" dirty="0">
                <a:latin typeface="Avenir Next LT Pro" panose="020B0504020202020204" pitchFamily="34" charset="77"/>
              </a:rPr>
              <a:t>about 450 persons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12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4461769" cy="73570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Boundaries</a:t>
            </a:r>
            <a:endParaRPr dirty="0"/>
          </a:p>
        </p:txBody>
      </p:sp>
      <p:sp>
        <p:nvSpPr>
          <p:cNvPr id="421" name="Google Shape;413;p24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Boundaries defined by rivers, creeks and hills</a:t>
            </a:r>
          </a:p>
          <a:p>
            <a:pPr indent="-457200">
              <a:buSzTx/>
              <a:buFont typeface="Arial" panose="020B0604020202020204" pitchFamily="34" charset="0"/>
              <a:buChar char="•"/>
            </a:pPr>
            <a:endParaRPr sz="1800" dirty="0">
              <a:latin typeface="Avenir Next LT Pro" panose="020B0504020202020204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Poorly defined boundaries lead to the sharing of areas, hostility and even murders</a:t>
            </a:r>
          </a:p>
        </p:txBody>
      </p:sp>
      <p:pic>
        <p:nvPicPr>
          <p:cNvPr id="422" name="Google Shape;414;p24" descr="Google Shape;414;p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2" y="4114640"/>
            <a:ext cx="4227975" cy="2378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1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Social Structuring</a:t>
            </a:r>
          </a:p>
        </p:txBody>
      </p:sp>
      <p:pic>
        <p:nvPicPr>
          <p:cNvPr id="426" name="Google Shape;420;p25" descr="Google Shape;420;p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250" y="242110"/>
            <a:ext cx="3223026" cy="369432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Google Shape;421;p25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Connected to the relationships between people</a:t>
            </a:r>
          </a:p>
          <a:p>
            <a:pPr marL="285750" indent="-285750">
              <a:buSzTx/>
              <a:buFont typeface="Arial" panose="020B0604020202020204" pitchFamily="34" charset="0"/>
              <a:buChar char="•"/>
            </a:pPr>
            <a:endParaRPr sz="1800" dirty="0">
              <a:latin typeface="Avenir Next LT Pro" panose="020B0504020202020204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Have to stand a series of ordeals to reach acceptance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Seniors</a:t>
            </a:r>
            <a:endParaRPr dirty="0"/>
          </a:p>
        </p:txBody>
      </p:sp>
      <p:sp>
        <p:nvSpPr>
          <p:cNvPr id="431" name="Google Shape;427;p26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9213" indent="-457200" defTabSz="896111">
              <a:lnSpc>
                <a:spcPct val="99000"/>
              </a:lnSpc>
              <a:spcBef>
                <a:spcPts val="900"/>
              </a:spcBef>
              <a:buSzPts val="2700"/>
              <a:buFont typeface="Arial" panose="020B0604020202020204" pitchFamily="34" charset="0"/>
              <a:buChar char="•"/>
              <a:defRPr sz="2744"/>
            </a:pPr>
            <a:r>
              <a:rPr sz="1800" dirty="0">
                <a:latin typeface="Avenir Next LT Pro" panose="020B0504020202020204" pitchFamily="34" charset="77"/>
              </a:rPr>
              <a:t>Eldest respected men and women are leaders</a:t>
            </a:r>
          </a:p>
          <a:p>
            <a:pPr indent="-457200" defTabSz="896111">
              <a:lnSpc>
                <a:spcPct val="99000"/>
              </a:lnSpc>
              <a:spcBef>
                <a:spcPts val="900"/>
              </a:spcBef>
              <a:buSzTx/>
              <a:buFont typeface="Arial" panose="020B0604020202020204" pitchFamily="34" charset="0"/>
              <a:buChar char="•"/>
              <a:defRPr sz="2744"/>
            </a:pPr>
            <a:endParaRPr sz="1800" dirty="0">
              <a:latin typeface="Avenir Next LT Pro" panose="020B0504020202020204" pitchFamily="34" charset="77"/>
            </a:endParaRPr>
          </a:p>
          <a:p>
            <a:pPr marL="569213" indent="-457200" defTabSz="896111">
              <a:lnSpc>
                <a:spcPct val="99000"/>
              </a:lnSpc>
              <a:spcBef>
                <a:spcPts val="900"/>
              </a:spcBef>
              <a:buSzPts val="2700"/>
              <a:buFont typeface="Arial" panose="020B0604020202020204" pitchFamily="34" charset="0"/>
              <a:buChar char="•"/>
              <a:defRPr sz="2744"/>
            </a:pPr>
            <a:r>
              <a:rPr sz="1800" dirty="0">
                <a:latin typeface="Avenir Next LT Pro" panose="020B0504020202020204" pitchFamily="34" charset="77"/>
              </a:rPr>
              <a:t>Council of senior people make important decisions</a:t>
            </a:r>
          </a:p>
          <a:p>
            <a:pPr indent="-457200" defTabSz="896111">
              <a:lnSpc>
                <a:spcPct val="99000"/>
              </a:lnSpc>
              <a:spcBef>
                <a:spcPts val="900"/>
              </a:spcBef>
              <a:buSzTx/>
              <a:buFont typeface="Arial" panose="020B0604020202020204" pitchFamily="34" charset="0"/>
              <a:buChar char="•"/>
              <a:defRPr sz="2744"/>
            </a:pPr>
            <a:endParaRPr sz="1800" dirty="0">
              <a:latin typeface="Avenir Next LT Pro" panose="020B0504020202020204" pitchFamily="34" charset="77"/>
            </a:endParaRPr>
          </a:p>
          <a:p>
            <a:pPr marL="569213" indent="-457200" defTabSz="896111">
              <a:lnSpc>
                <a:spcPct val="99000"/>
              </a:lnSpc>
              <a:spcBef>
                <a:spcPts val="900"/>
              </a:spcBef>
              <a:buSzPts val="2700"/>
              <a:buFont typeface="Arial" panose="020B0604020202020204" pitchFamily="34" charset="0"/>
              <a:buChar char="•"/>
              <a:defRPr sz="2744"/>
            </a:pPr>
            <a:r>
              <a:rPr sz="1800" dirty="0">
                <a:latin typeface="Avenir Next LT Pro" panose="020B0504020202020204" pitchFamily="34" charset="77"/>
              </a:rPr>
              <a:t>Senior men were regarded for their specific skills</a:t>
            </a:r>
          </a:p>
        </p:txBody>
      </p:sp>
      <p:pic>
        <p:nvPicPr>
          <p:cNvPr id="432" name="Google Shape;428;p26" descr="Google Shape;428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069" y="537914"/>
            <a:ext cx="5046275" cy="2839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Relatives</a:t>
            </a:r>
            <a:endParaRPr dirty="0"/>
          </a:p>
        </p:txBody>
      </p:sp>
      <p:sp>
        <p:nvSpPr>
          <p:cNvPr id="436" name="Google Shape;434;p27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/>
          <a:lstStyle/>
          <a:p>
            <a:pPr marL="0" indent="0" defTabSz="850391">
              <a:lnSpc>
                <a:spcPct val="88000"/>
              </a:lnSpc>
              <a:spcBef>
                <a:spcPts val="900"/>
              </a:spcBef>
              <a:buSzTx/>
              <a:buNone/>
              <a:defRPr sz="2604"/>
            </a:pPr>
            <a:endParaRPr dirty="0"/>
          </a:p>
          <a:p>
            <a:pPr marL="425195" indent="-318897" defTabSz="850391">
              <a:lnSpc>
                <a:spcPct val="88000"/>
              </a:lnSpc>
              <a:spcBef>
                <a:spcPts val="900"/>
              </a:spcBef>
              <a:buSzPts val="2600"/>
              <a:buFont typeface="Arial" panose="020B0604020202020204" pitchFamily="34" charset="0"/>
              <a:buChar char="•"/>
              <a:defRPr sz="2604"/>
            </a:pPr>
            <a:r>
              <a:rPr sz="1800" dirty="0">
                <a:latin typeface="Avenir Next LT Pro" panose="020B0504020202020204" pitchFamily="34" charset="77"/>
              </a:rPr>
              <a:t>70 terms for family relationships</a:t>
            </a:r>
          </a:p>
          <a:p>
            <a:pPr marL="285750" indent="-285750" defTabSz="850391">
              <a:lnSpc>
                <a:spcPct val="88000"/>
              </a:lnSpc>
              <a:spcBef>
                <a:spcPts val="900"/>
              </a:spcBef>
              <a:buSzTx/>
              <a:buFont typeface="Arial" panose="020B0604020202020204" pitchFamily="34" charset="0"/>
              <a:buChar char="•"/>
              <a:defRPr sz="2604"/>
            </a:pPr>
            <a:endParaRPr sz="1800" dirty="0">
              <a:latin typeface="Avenir Next LT Pro" panose="020B0504020202020204" pitchFamily="34" charset="77"/>
            </a:endParaRPr>
          </a:p>
          <a:p>
            <a:pPr marL="425195" indent="-318897" defTabSz="850391">
              <a:lnSpc>
                <a:spcPct val="88000"/>
              </a:lnSpc>
              <a:spcBef>
                <a:spcPts val="900"/>
              </a:spcBef>
              <a:buSzPts val="2600"/>
              <a:buFont typeface="Arial" panose="020B0604020202020204" pitchFamily="34" charset="0"/>
              <a:buChar char="•"/>
              <a:defRPr sz="2604"/>
            </a:pPr>
            <a:r>
              <a:rPr sz="1800" dirty="0">
                <a:latin typeface="Avenir Next LT Pro" panose="020B0504020202020204" pitchFamily="34" charset="77"/>
              </a:rPr>
              <a:t>Obligations towards specific relatives</a:t>
            </a:r>
          </a:p>
          <a:p>
            <a:pPr marL="285750" indent="-285750" defTabSz="850391">
              <a:lnSpc>
                <a:spcPct val="88000"/>
              </a:lnSpc>
              <a:spcBef>
                <a:spcPts val="900"/>
              </a:spcBef>
              <a:buSzTx/>
              <a:buFont typeface="Arial" panose="020B0604020202020204" pitchFamily="34" charset="0"/>
              <a:buChar char="•"/>
              <a:defRPr sz="2604"/>
            </a:pPr>
            <a:endParaRPr sz="1800" dirty="0">
              <a:latin typeface="Avenir Next LT Pro" panose="020B0504020202020204" pitchFamily="34" charset="77"/>
            </a:endParaRPr>
          </a:p>
          <a:p>
            <a:pPr marL="425195" indent="-318897" defTabSz="850391">
              <a:lnSpc>
                <a:spcPct val="88000"/>
              </a:lnSpc>
              <a:spcBef>
                <a:spcPts val="900"/>
              </a:spcBef>
              <a:buSzPts val="2600"/>
              <a:buFont typeface="Arial" panose="020B0604020202020204" pitchFamily="34" charset="0"/>
              <a:buChar char="•"/>
              <a:defRPr sz="2604"/>
            </a:pPr>
            <a:r>
              <a:rPr sz="1800" dirty="0">
                <a:latin typeface="Avenir Next LT Pro" panose="020B0504020202020204" pitchFamily="34" charset="77"/>
              </a:rPr>
              <a:t>Every family member has equal importance </a:t>
            </a:r>
          </a:p>
        </p:txBody>
      </p:sp>
      <p:pic>
        <p:nvPicPr>
          <p:cNvPr id="437" name="Google Shape;435;p27" descr="Google Shape;435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57" y="756605"/>
            <a:ext cx="5401453" cy="301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Kinship system</a:t>
            </a:r>
          </a:p>
        </p:txBody>
      </p:sp>
      <p:sp>
        <p:nvSpPr>
          <p:cNvPr id="441" name="Google Shape;44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Structures people‘s relationships, obligations and </a:t>
            </a:r>
            <a:r>
              <a:rPr sz="1800" dirty="0" err="1">
                <a:latin typeface="Avenir Next LT Pro" panose="020B0504020202020204" pitchFamily="34" charset="77"/>
              </a:rPr>
              <a:t>behaviours</a:t>
            </a:r>
            <a:endParaRPr sz="1800" dirty="0">
              <a:latin typeface="Avenir Next LT Pro" panose="020B0504020202020204" pitchFamily="34" charset="77"/>
            </a:endParaRPr>
          </a:p>
          <a:p>
            <a:pPr marL="285750" indent="-285750">
              <a:buSzTx/>
              <a:buFont typeface="Arial" panose="020B0604020202020204" pitchFamily="34" charset="0"/>
              <a:buChar char="•"/>
            </a:pPr>
            <a:endParaRPr sz="1800" dirty="0">
              <a:latin typeface="Avenir Next LT Pro" panose="020B0504020202020204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Each person is named in relation to each other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Sources</a:t>
            </a:r>
            <a:r>
              <a:rPr sz="44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</a:p>
        </p:txBody>
      </p:sp>
      <p:sp>
        <p:nvSpPr>
          <p:cNvPr id="445" name="Google Shape;447;p29"/>
          <p:cNvSpPr txBox="1">
            <a:spLocks noGrp="1"/>
          </p:cNvSpPr>
          <p:nvPr>
            <p:ph type="body" idx="1"/>
          </p:nvPr>
        </p:nvSpPr>
        <p:spPr>
          <a:xfrm>
            <a:off x="838200" y="142418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8000"/>
              </a:lnSpc>
              <a:spcBef>
                <a:spcPts val="0"/>
              </a:spcBef>
              <a:buSzTx/>
              <a:buNone/>
              <a:defRPr sz="1800"/>
            </a:pPr>
            <a:r>
              <a:rPr sz="1600" b="1" dirty="0">
                <a:latin typeface="Avenir Next LT Pro" panose="020B0504020202020204" pitchFamily="34" charset="77"/>
              </a:rPr>
              <a:t>Aboriginal People </a:t>
            </a:r>
          </a:p>
          <a:p>
            <a:pPr marL="0" indent="0">
              <a:lnSpc>
                <a:spcPct val="88000"/>
              </a:lnSpc>
              <a:buSzTx/>
              <a:buNone/>
              <a:defRPr sz="14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2"/>
              </a:rPr>
              <a:t>https://www.nationalgeographic.com/culture/article/aboriginal-australians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  <a:endParaRPr sz="25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800"/>
            </a:pPr>
            <a:r>
              <a:rPr sz="1600" b="1" dirty="0">
                <a:latin typeface="Avenir Next LT Pro" panose="020B0504020202020204" pitchFamily="34" charset="77"/>
              </a:rPr>
              <a:t>Dreamtime</a:t>
            </a:r>
            <a:r>
              <a:rPr sz="1400" dirty="0">
                <a:latin typeface="Avenir Next LT Pro" panose="020B0504020202020204" pitchFamily="34" charset="77"/>
              </a:rPr>
              <a:t> </a:t>
            </a:r>
            <a:endParaRPr sz="25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400"/>
            </a:pPr>
            <a:r>
              <a:rPr dirty="0">
                <a:latin typeface="Avenir Next LT Pro" panose="020B0504020202020204" pitchFamily="34" charset="77"/>
              </a:rPr>
              <a:t>Peter Hiscock (2019): Mysticism and reality in Aboriginal myth: evolution and dynamism in Australian Aboriginal Religion in: Religion, Brain &amp; Behavior. </a:t>
            </a:r>
            <a:endParaRPr sz="25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4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3"/>
              </a:rPr>
              <a:t>https://www.aboriginal-art-australia.com/aboriginal-art-library/aboriginal-dreamtime/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  <a:endParaRPr sz="25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4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4"/>
              </a:rPr>
              <a:t>https://www.aboriginalart.com.au/culture/dreamtime2.html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  <a:endParaRPr sz="25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4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5"/>
              </a:rPr>
              <a:t>https://mbantua.com.au/aboriginal-culture/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  <a:endParaRPr sz="25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4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6"/>
              </a:rPr>
              <a:t>https://www.artyfactory.com/aboriginal-art/aboriginal-art-dreaming-stories-the-seven-sisters.html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  <a:endParaRPr sz="16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400"/>
            </a:pPr>
            <a:r>
              <a:rPr lang="de-DE" sz="1600" b="1" dirty="0">
                <a:latin typeface="Avenir Next LT Pro" panose="020B0504020202020204" pitchFamily="34" charset="77"/>
              </a:rPr>
              <a:t>Initiation </a:t>
            </a:r>
            <a:r>
              <a:rPr lang="de-DE" sz="1600" b="1" dirty="0" err="1">
                <a:latin typeface="Avenir Next LT Pro" panose="020B0504020202020204" pitchFamily="34" charset="77"/>
              </a:rPr>
              <a:t>Process</a:t>
            </a:r>
            <a:r>
              <a:rPr lang="de-DE" sz="1600" b="1" dirty="0">
                <a:latin typeface="Avenir Next LT Pro" panose="020B0504020202020204" pitchFamily="34" charset="77"/>
              </a:rPr>
              <a:t> </a:t>
            </a:r>
          </a:p>
          <a:p>
            <a:pPr marL="0" indent="0">
              <a:lnSpc>
                <a:spcPct val="88000"/>
              </a:lnSpc>
              <a:buSzTx/>
              <a:buNone/>
              <a:defRPr sz="1400"/>
            </a:pPr>
            <a:r>
              <a:rPr lang="de-DE" sz="1600" dirty="0">
                <a:latin typeface="Avenir Next LT Pro" panose="020B0504020202020204" pitchFamily="34" charset="77"/>
                <a:hlinkClick r:id="rId7"/>
              </a:rPr>
              <a:t>https://www.dailymail.co.uk/news/article-5865809/Inside-ancient-art-Aboriginal-body-scarring.html</a:t>
            </a:r>
            <a:r>
              <a:rPr lang="de-DE" sz="1600" dirty="0">
                <a:latin typeface="Avenir Next LT Pro" panose="020B0504020202020204" pitchFamily="34" charset="77"/>
              </a:rPr>
              <a:t> [02/05/22]</a:t>
            </a:r>
          </a:p>
          <a:p>
            <a:pPr marL="0" indent="0">
              <a:lnSpc>
                <a:spcPct val="88000"/>
              </a:lnSpc>
              <a:buSzTx/>
              <a:buNone/>
              <a:defRPr sz="1400"/>
            </a:pPr>
            <a:r>
              <a:rPr sz="1600" b="1" dirty="0">
                <a:latin typeface="Avenir Next LT Pro" panose="020B0504020202020204" pitchFamily="34" charset="77"/>
              </a:rPr>
              <a:t>Social </a:t>
            </a:r>
            <a:r>
              <a:rPr sz="1600" b="1" dirty="0" err="1">
                <a:latin typeface="Avenir Next LT Pro" panose="020B0504020202020204" pitchFamily="34" charset="77"/>
              </a:rPr>
              <a:t>Organisation</a:t>
            </a:r>
            <a:endParaRPr sz="1600" b="1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4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8"/>
              </a:rPr>
              <a:t>https://www.aboriginalculture.com.au/social-organisation/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00;p12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2F2F2"/>
            </a:solidFill>
            <a:miter lim="8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143" name="Google Shape;101;p12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152" name="Google Shape;102;p12"/>
          <p:cNvGrpSpPr/>
          <p:nvPr/>
        </p:nvGrpSpPr>
        <p:grpSpPr>
          <a:xfrm>
            <a:off x="10848" y="-3088"/>
            <a:ext cx="2198947" cy="3349523"/>
            <a:chOff x="0" y="0"/>
            <a:chExt cx="2198947" cy="3349520"/>
          </a:xfrm>
        </p:grpSpPr>
        <p:sp>
          <p:nvSpPr>
            <p:cNvPr id="144" name="Google Shape;103;p12"/>
            <p:cNvSpPr/>
            <p:nvPr/>
          </p:nvSpPr>
          <p:spPr>
            <a:xfrm rot="10800000">
              <a:off x="681994" y="0"/>
              <a:ext cx="1326115" cy="59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45" name="Google Shape;104;p12"/>
            <p:cNvSpPr/>
            <p:nvPr/>
          </p:nvSpPr>
          <p:spPr>
            <a:xfrm>
              <a:off x="8545" y="18327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46" name="Google Shape;105;p12"/>
            <p:cNvSpPr/>
            <p:nvPr/>
          </p:nvSpPr>
          <p:spPr>
            <a:xfrm>
              <a:off x="0" y="18265"/>
              <a:ext cx="1978690" cy="307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47" name="Google Shape;106;p12"/>
            <p:cNvSpPr/>
            <p:nvPr/>
          </p:nvSpPr>
          <p:spPr>
            <a:xfrm>
              <a:off x="14243" y="18263"/>
              <a:ext cx="1566149" cy="273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48" name="Google Shape;107;p12"/>
            <p:cNvSpPr/>
            <p:nvPr/>
          </p:nvSpPr>
          <p:spPr>
            <a:xfrm>
              <a:off x="0" y="18265"/>
              <a:ext cx="1368424" cy="264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49" name="Google Shape;108;p12"/>
            <p:cNvSpPr/>
            <p:nvPr/>
          </p:nvSpPr>
          <p:spPr>
            <a:xfrm>
              <a:off x="7975" y="546866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50" name="Google Shape;109;p12"/>
            <p:cNvSpPr/>
            <p:nvPr/>
          </p:nvSpPr>
          <p:spPr>
            <a:xfrm>
              <a:off x="0" y="675331"/>
              <a:ext cx="396926" cy="169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51" name="Google Shape;110;p12"/>
            <p:cNvSpPr/>
            <p:nvPr/>
          </p:nvSpPr>
          <p:spPr>
            <a:xfrm>
              <a:off x="12153" y="884329"/>
              <a:ext cx="258789" cy="133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153" name="Google Shape;111;p12"/>
          <p:cNvSpPr txBox="1">
            <a:spLocks noGrp="1"/>
          </p:cNvSpPr>
          <p:nvPr>
            <p:ph type="title"/>
          </p:nvPr>
        </p:nvSpPr>
        <p:spPr>
          <a:xfrm>
            <a:off x="1198180" y="559813"/>
            <a:ext cx="9988168" cy="166457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Table of Content </a:t>
            </a:r>
          </a:p>
        </p:txBody>
      </p:sp>
      <p:grpSp>
        <p:nvGrpSpPr>
          <p:cNvPr id="164" name="Google Shape;112;p12"/>
          <p:cNvGrpSpPr/>
          <p:nvPr/>
        </p:nvGrpSpPr>
        <p:grpSpPr>
          <a:xfrm>
            <a:off x="7980399" y="3276598"/>
            <a:ext cx="4211604" cy="3581404"/>
            <a:chOff x="0" y="0"/>
            <a:chExt cx="4211603" cy="3581403"/>
          </a:xfrm>
        </p:grpSpPr>
        <p:sp>
          <p:nvSpPr>
            <p:cNvPr id="154" name="Google Shape;113;p12"/>
            <p:cNvSpPr/>
            <p:nvPr/>
          </p:nvSpPr>
          <p:spPr>
            <a:xfrm>
              <a:off x="2458856" y="2902037"/>
              <a:ext cx="1482104" cy="67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grpSp>
          <p:nvGrpSpPr>
            <p:cNvPr id="162" name="Google Shape;114;p12"/>
            <p:cNvGrpSpPr/>
            <p:nvPr/>
          </p:nvGrpSpPr>
          <p:grpSpPr>
            <a:xfrm>
              <a:off x="682338" y="-1"/>
              <a:ext cx="3529267" cy="3581404"/>
              <a:chOff x="0" y="0"/>
              <a:chExt cx="3529265" cy="3581403"/>
            </a:xfrm>
          </p:grpSpPr>
          <p:sp>
            <p:nvSpPr>
              <p:cNvPr id="155" name="Google Shape;115;p12"/>
              <p:cNvSpPr/>
              <p:nvPr/>
            </p:nvSpPr>
            <p:spPr>
              <a:xfrm>
                <a:off x="-1" y="-1"/>
                <a:ext cx="3516199" cy="356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4" y="21425"/>
                      <a:pt x="279" y="21201"/>
                      <a:pt x="435" y="21067"/>
                    </a:cubicBezTo>
                    <a:cubicBezTo>
                      <a:pt x="906" y="20659"/>
                      <a:pt x="1247" y="20129"/>
                      <a:pt x="1627" y="19636"/>
                    </a:cubicBezTo>
                    <a:cubicBezTo>
                      <a:pt x="1897" y="19286"/>
                      <a:pt x="2178" y="18944"/>
                      <a:pt x="2486" y="18626"/>
                    </a:cubicBezTo>
                    <a:cubicBezTo>
                      <a:pt x="2771" y="18332"/>
                      <a:pt x="3079" y="18062"/>
                      <a:pt x="3406" y="17816"/>
                    </a:cubicBezTo>
                    <a:cubicBezTo>
                      <a:pt x="3938" y="17415"/>
                      <a:pt x="4515" y="17079"/>
                      <a:pt x="5074" y="16715"/>
                    </a:cubicBezTo>
                    <a:cubicBezTo>
                      <a:pt x="5535" y="16415"/>
                      <a:pt x="5985" y="16098"/>
                      <a:pt x="6438" y="15785"/>
                    </a:cubicBezTo>
                    <a:cubicBezTo>
                      <a:pt x="6822" y="15520"/>
                      <a:pt x="7209" y="15257"/>
                      <a:pt x="7630" y="15055"/>
                    </a:cubicBezTo>
                    <a:cubicBezTo>
                      <a:pt x="7987" y="14884"/>
                      <a:pt x="8366" y="14750"/>
                      <a:pt x="8762" y="14745"/>
                    </a:cubicBezTo>
                    <a:cubicBezTo>
                      <a:pt x="9048" y="14741"/>
                      <a:pt x="9330" y="14799"/>
                      <a:pt x="9611" y="14855"/>
                    </a:cubicBezTo>
                    <a:cubicBezTo>
                      <a:pt x="9853" y="14903"/>
                      <a:pt x="10095" y="14944"/>
                      <a:pt x="10339" y="14975"/>
                    </a:cubicBezTo>
                    <a:cubicBezTo>
                      <a:pt x="10555" y="15002"/>
                      <a:pt x="10773" y="15015"/>
                      <a:pt x="10986" y="14975"/>
                    </a:cubicBezTo>
                    <a:cubicBezTo>
                      <a:pt x="11350" y="14907"/>
                      <a:pt x="11660" y="14688"/>
                      <a:pt x="11956" y="14465"/>
                    </a:cubicBezTo>
                    <a:cubicBezTo>
                      <a:pt x="12291" y="14212"/>
                      <a:pt x="12609" y="13933"/>
                      <a:pt x="12985" y="13746"/>
                    </a:cubicBezTo>
                    <a:cubicBezTo>
                      <a:pt x="13104" y="13687"/>
                      <a:pt x="13227" y="13638"/>
                      <a:pt x="13351" y="13592"/>
                    </a:cubicBezTo>
                    <a:cubicBezTo>
                      <a:pt x="13734" y="13450"/>
                      <a:pt x="14120" y="13316"/>
                      <a:pt x="14506" y="13182"/>
                    </a:cubicBezTo>
                    <a:cubicBezTo>
                      <a:pt x="14754" y="13096"/>
                      <a:pt x="15002" y="13009"/>
                      <a:pt x="15242" y="12902"/>
                    </a:cubicBezTo>
                    <a:cubicBezTo>
                      <a:pt x="15457" y="12806"/>
                      <a:pt x="15665" y="12692"/>
                      <a:pt x="15856" y="12554"/>
                    </a:cubicBezTo>
                    <a:cubicBezTo>
                      <a:pt x="16059" y="12409"/>
                      <a:pt x="16243" y="12240"/>
                      <a:pt x="16407" y="12053"/>
                    </a:cubicBezTo>
                    <a:cubicBezTo>
                      <a:pt x="16533" y="11908"/>
                      <a:pt x="16646" y="11754"/>
                      <a:pt x="16753" y="11594"/>
                    </a:cubicBezTo>
                    <a:cubicBezTo>
                      <a:pt x="16919" y="11348"/>
                      <a:pt x="17072" y="11093"/>
                      <a:pt x="17250" y="10856"/>
                    </a:cubicBezTo>
                    <a:cubicBezTo>
                      <a:pt x="17448" y="10593"/>
                      <a:pt x="17673" y="10352"/>
                      <a:pt x="17918" y="10133"/>
                    </a:cubicBezTo>
                    <a:cubicBezTo>
                      <a:pt x="18124" y="9949"/>
                      <a:pt x="18344" y="9779"/>
                      <a:pt x="18542" y="9588"/>
                    </a:cubicBezTo>
                    <a:cubicBezTo>
                      <a:pt x="18700" y="9435"/>
                      <a:pt x="18842" y="9268"/>
                      <a:pt x="18971" y="9091"/>
                    </a:cubicBezTo>
                    <a:cubicBezTo>
                      <a:pt x="19127" y="8875"/>
                      <a:pt x="19261" y="8645"/>
                      <a:pt x="19366" y="8401"/>
                    </a:cubicBezTo>
                    <a:cubicBezTo>
                      <a:pt x="19498" y="8097"/>
                      <a:pt x="19586" y="7777"/>
                      <a:pt x="19639" y="7451"/>
                    </a:cubicBezTo>
                    <a:cubicBezTo>
                      <a:pt x="19663" y="7302"/>
                      <a:pt x="19678" y="7152"/>
                      <a:pt x="19687" y="7002"/>
                    </a:cubicBezTo>
                    <a:cubicBezTo>
                      <a:pt x="19734" y="6258"/>
                      <a:pt x="20346" y="5512"/>
                      <a:pt x="20365" y="4767"/>
                    </a:cubicBezTo>
                    <a:cubicBezTo>
                      <a:pt x="20384" y="4011"/>
                      <a:pt x="20485" y="3260"/>
                      <a:pt x="20584" y="2510"/>
                    </a:cubicBezTo>
                    <a:cubicBezTo>
                      <a:pt x="20666" y="1883"/>
                      <a:pt x="21535" y="6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56" name="Google Shape;116;p12"/>
              <p:cNvSpPr/>
              <p:nvPr/>
            </p:nvSpPr>
            <p:spPr>
              <a:xfrm>
                <a:off x="250497" y="909523"/>
                <a:ext cx="3265447" cy="2668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11" y="20278"/>
                      <a:pt x="979" y="19532"/>
                    </a:cubicBezTo>
                    <a:cubicBezTo>
                      <a:pt x="1420" y="18830"/>
                      <a:pt x="1822" y="18088"/>
                      <a:pt x="2340" y="17472"/>
                    </a:cubicBezTo>
                    <a:cubicBezTo>
                      <a:pt x="2742" y="16993"/>
                      <a:pt x="3203" y="16600"/>
                      <a:pt x="3655" y="16191"/>
                    </a:cubicBezTo>
                    <a:cubicBezTo>
                      <a:pt x="4056" y="15827"/>
                      <a:pt x="4451" y="15452"/>
                      <a:pt x="4852" y="15088"/>
                    </a:cubicBezTo>
                    <a:cubicBezTo>
                      <a:pt x="5355" y="14630"/>
                      <a:pt x="5862" y="14174"/>
                      <a:pt x="6421" y="13829"/>
                    </a:cubicBezTo>
                    <a:cubicBezTo>
                      <a:pt x="6527" y="13763"/>
                      <a:pt x="6636" y="13704"/>
                      <a:pt x="6747" y="13650"/>
                    </a:cubicBezTo>
                    <a:cubicBezTo>
                      <a:pt x="7182" y="13444"/>
                      <a:pt x="7643" y="13302"/>
                      <a:pt x="8107" y="13327"/>
                    </a:cubicBezTo>
                    <a:cubicBezTo>
                      <a:pt x="8327" y="13339"/>
                      <a:pt x="8544" y="13387"/>
                      <a:pt x="8760" y="13439"/>
                    </a:cubicBezTo>
                    <a:cubicBezTo>
                      <a:pt x="8920" y="13477"/>
                      <a:pt x="9080" y="13510"/>
                      <a:pt x="9241" y="13539"/>
                    </a:cubicBezTo>
                    <a:cubicBezTo>
                      <a:pt x="9716" y="13624"/>
                      <a:pt x="10201" y="13657"/>
                      <a:pt x="10670" y="13539"/>
                    </a:cubicBezTo>
                    <a:cubicBezTo>
                      <a:pt x="11066" y="13440"/>
                      <a:pt x="11439" y="13233"/>
                      <a:pt x="11774" y="12954"/>
                    </a:cubicBezTo>
                    <a:cubicBezTo>
                      <a:pt x="12006" y="12762"/>
                      <a:pt x="12219" y="12540"/>
                      <a:pt x="12433" y="12319"/>
                    </a:cubicBezTo>
                    <a:cubicBezTo>
                      <a:pt x="12825" y="11916"/>
                      <a:pt x="13229" y="11526"/>
                      <a:pt x="13680" y="11231"/>
                    </a:cubicBezTo>
                    <a:cubicBezTo>
                      <a:pt x="14126" y="10940"/>
                      <a:pt x="14612" y="10753"/>
                      <a:pt x="15079" y="10515"/>
                    </a:cubicBezTo>
                    <a:cubicBezTo>
                      <a:pt x="15386" y="10359"/>
                      <a:pt x="15684" y="10179"/>
                      <a:pt x="15968" y="9969"/>
                    </a:cubicBezTo>
                    <a:cubicBezTo>
                      <a:pt x="16348" y="9687"/>
                      <a:pt x="16701" y="9350"/>
                      <a:pt x="17004" y="8952"/>
                    </a:cubicBezTo>
                    <a:cubicBezTo>
                      <a:pt x="17288" y="8579"/>
                      <a:pt x="17522" y="8154"/>
                      <a:pt x="17783" y="7757"/>
                    </a:cubicBezTo>
                    <a:cubicBezTo>
                      <a:pt x="18031" y="7381"/>
                      <a:pt x="18303" y="7030"/>
                      <a:pt x="18567" y="6669"/>
                    </a:cubicBezTo>
                    <a:cubicBezTo>
                      <a:pt x="18776" y="6384"/>
                      <a:pt x="18979" y="6092"/>
                      <a:pt x="19182" y="5801"/>
                    </a:cubicBezTo>
                    <a:cubicBezTo>
                      <a:pt x="19358" y="5551"/>
                      <a:pt x="19533" y="5299"/>
                      <a:pt x="19678" y="5022"/>
                    </a:cubicBezTo>
                    <a:cubicBezTo>
                      <a:pt x="19852" y="4691"/>
                      <a:pt x="19978" y="4326"/>
                      <a:pt x="20090" y="3957"/>
                    </a:cubicBezTo>
                    <a:cubicBezTo>
                      <a:pt x="20233" y="3488"/>
                      <a:pt x="20351" y="3009"/>
                      <a:pt x="20415" y="2515"/>
                    </a:cubicBezTo>
                    <a:cubicBezTo>
                      <a:pt x="20485" y="1969"/>
                      <a:pt x="21578" y="552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57" name="Google Shape;117;p12"/>
              <p:cNvSpPr/>
              <p:nvPr/>
            </p:nvSpPr>
            <p:spPr>
              <a:xfrm>
                <a:off x="3274525" y="3401030"/>
                <a:ext cx="254741" cy="17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8290" y="4258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58" name="Google Shape;118;p12"/>
              <p:cNvSpPr/>
              <p:nvPr/>
            </p:nvSpPr>
            <p:spPr>
              <a:xfrm>
                <a:off x="2920588" y="3240234"/>
                <a:ext cx="584239" cy="340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5187" y="9753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59" name="Google Shape;119;p12"/>
              <p:cNvSpPr/>
              <p:nvPr/>
            </p:nvSpPr>
            <p:spPr>
              <a:xfrm>
                <a:off x="925868" y="2183963"/>
                <a:ext cx="2590075" cy="138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728" y="20191"/>
                      <a:pt x="1498" y="18912"/>
                    </a:cubicBezTo>
                    <a:cubicBezTo>
                      <a:pt x="2015" y="18055"/>
                      <a:pt x="2553" y="17258"/>
                      <a:pt x="3144" y="16724"/>
                    </a:cubicBezTo>
                    <a:cubicBezTo>
                      <a:pt x="3994" y="15956"/>
                      <a:pt x="4913" y="15761"/>
                      <a:pt x="5811" y="15380"/>
                    </a:cubicBezTo>
                    <a:cubicBezTo>
                      <a:pt x="6481" y="15097"/>
                      <a:pt x="7142" y="14701"/>
                      <a:pt x="7820" y="14574"/>
                    </a:cubicBezTo>
                    <a:cubicBezTo>
                      <a:pt x="8462" y="14453"/>
                      <a:pt x="9108" y="14547"/>
                      <a:pt x="9746" y="14766"/>
                    </a:cubicBezTo>
                    <a:cubicBezTo>
                      <a:pt x="10173" y="14914"/>
                      <a:pt x="10599" y="15093"/>
                      <a:pt x="11030" y="15150"/>
                    </a:cubicBezTo>
                    <a:cubicBezTo>
                      <a:pt x="11797" y="15252"/>
                      <a:pt x="12559" y="14889"/>
                      <a:pt x="13286" y="14305"/>
                    </a:cubicBezTo>
                    <a:cubicBezTo>
                      <a:pt x="14538" y="13301"/>
                      <a:pt x="15651" y="11546"/>
                      <a:pt x="16858" y="10274"/>
                    </a:cubicBezTo>
                    <a:cubicBezTo>
                      <a:pt x="17530" y="9567"/>
                      <a:pt x="18221" y="8957"/>
                      <a:pt x="18834" y="8008"/>
                    </a:cubicBezTo>
                    <a:cubicBezTo>
                      <a:pt x="19859" y="6424"/>
                      <a:pt x="21152" y="2677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60" name="Google Shape;120;p12"/>
              <p:cNvSpPr/>
              <p:nvPr/>
            </p:nvSpPr>
            <p:spPr>
              <a:xfrm>
                <a:off x="706599" y="1836581"/>
                <a:ext cx="2822582" cy="174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621" y="19874"/>
                      <a:pt x="1378" y="18664"/>
                    </a:cubicBezTo>
                    <a:cubicBezTo>
                      <a:pt x="2059" y="17576"/>
                      <a:pt x="2840" y="16657"/>
                      <a:pt x="3716" y="16045"/>
                    </a:cubicBezTo>
                    <a:cubicBezTo>
                      <a:pt x="4499" y="15497"/>
                      <a:pt x="5342" y="15241"/>
                      <a:pt x="6182" y="14984"/>
                    </a:cubicBezTo>
                    <a:cubicBezTo>
                      <a:pt x="7145" y="14692"/>
                      <a:pt x="8109" y="14404"/>
                      <a:pt x="9083" y="14219"/>
                    </a:cubicBezTo>
                    <a:cubicBezTo>
                      <a:pt x="9900" y="14065"/>
                      <a:pt x="10726" y="14004"/>
                      <a:pt x="11530" y="13719"/>
                    </a:cubicBezTo>
                    <a:cubicBezTo>
                      <a:pt x="12272" y="13455"/>
                      <a:pt x="12985" y="13018"/>
                      <a:pt x="13706" y="12630"/>
                    </a:cubicBezTo>
                    <a:cubicBezTo>
                      <a:pt x="14567" y="12166"/>
                      <a:pt x="15448" y="11796"/>
                      <a:pt x="16316" y="11365"/>
                    </a:cubicBezTo>
                    <a:cubicBezTo>
                      <a:pt x="16754" y="11148"/>
                      <a:pt x="17192" y="10925"/>
                      <a:pt x="17603" y="10600"/>
                    </a:cubicBezTo>
                    <a:cubicBezTo>
                      <a:pt x="18058" y="10238"/>
                      <a:pt x="18481" y="9773"/>
                      <a:pt x="18817" y="9157"/>
                    </a:cubicBezTo>
                    <a:cubicBezTo>
                      <a:pt x="19277" y="8318"/>
                      <a:pt x="19553" y="7274"/>
                      <a:pt x="19869" y="6273"/>
                    </a:cubicBezTo>
                    <a:cubicBezTo>
                      <a:pt x="20267" y="5014"/>
                      <a:pt x="21265" y="1306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61" name="Google Shape;121;p12"/>
              <p:cNvSpPr/>
              <p:nvPr/>
            </p:nvSpPr>
            <p:spPr>
              <a:xfrm>
                <a:off x="525600" y="1387651"/>
                <a:ext cx="2990512" cy="2191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368" y="20650"/>
                      <a:pt x="842" y="19800"/>
                    </a:cubicBezTo>
                    <a:cubicBezTo>
                      <a:pt x="1407" y="18787"/>
                      <a:pt x="2111" y="17941"/>
                      <a:pt x="2813" y="17100"/>
                    </a:cubicBezTo>
                    <a:cubicBezTo>
                      <a:pt x="3406" y="16391"/>
                      <a:pt x="4009" y="15676"/>
                      <a:pt x="4743" y="15300"/>
                    </a:cubicBezTo>
                    <a:cubicBezTo>
                      <a:pt x="5346" y="14991"/>
                      <a:pt x="5997" y="14935"/>
                      <a:pt x="6640" y="14844"/>
                    </a:cubicBezTo>
                    <a:cubicBezTo>
                      <a:pt x="7188" y="14766"/>
                      <a:pt x="7735" y="14668"/>
                      <a:pt x="8283" y="14586"/>
                    </a:cubicBezTo>
                    <a:cubicBezTo>
                      <a:pt x="8680" y="14527"/>
                      <a:pt x="9077" y="14478"/>
                      <a:pt x="9472" y="14397"/>
                    </a:cubicBezTo>
                    <a:cubicBezTo>
                      <a:pt x="10416" y="14200"/>
                      <a:pt x="11338" y="13840"/>
                      <a:pt x="12215" y="13325"/>
                    </a:cubicBezTo>
                    <a:cubicBezTo>
                      <a:pt x="12937" y="12901"/>
                      <a:pt x="13625" y="12378"/>
                      <a:pt x="14344" y="11942"/>
                    </a:cubicBezTo>
                    <a:cubicBezTo>
                      <a:pt x="14944" y="11577"/>
                      <a:pt x="15565" y="11277"/>
                      <a:pt x="16166" y="10911"/>
                    </a:cubicBezTo>
                    <a:cubicBezTo>
                      <a:pt x="16724" y="10571"/>
                      <a:pt x="17266" y="10173"/>
                      <a:pt x="17750" y="9663"/>
                    </a:cubicBezTo>
                    <a:cubicBezTo>
                      <a:pt x="18178" y="9215"/>
                      <a:pt x="18556" y="8684"/>
                      <a:pt x="18889" y="8104"/>
                    </a:cubicBezTo>
                    <a:cubicBezTo>
                      <a:pt x="19254" y="7468"/>
                      <a:pt x="19561" y="6775"/>
                      <a:pt x="19830" y="6056"/>
                    </a:cubicBezTo>
                    <a:cubicBezTo>
                      <a:pt x="20194" y="5081"/>
                      <a:pt x="21325" y="10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</p:grpSp>
        <p:sp>
          <p:nvSpPr>
            <p:cNvPr id="163" name="Google Shape;122;p12"/>
            <p:cNvSpPr/>
            <p:nvPr/>
          </p:nvSpPr>
          <p:spPr>
            <a:xfrm>
              <a:off x="0" y="1920578"/>
              <a:ext cx="4211602" cy="166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60"/>
                  </a:lnTo>
                  <a:lnTo>
                    <a:pt x="21215" y="2716"/>
                  </a:lnTo>
                  <a:cubicBezTo>
                    <a:pt x="20975" y="3743"/>
                    <a:pt x="20672" y="4731"/>
                    <a:pt x="20378" y="5688"/>
                  </a:cubicBezTo>
                  <a:cubicBezTo>
                    <a:pt x="20227" y="6181"/>
                    <a:pt x="20070" y="6691"/>
                    <a:pt x="19924" y="7200"/>
                  </a:cubicBezTo>
                  <a:cubicBezTo>
                    <a:pt x="19862" y="7413"/>
                    <a:pt x="19802" y="7629"/>
                    <a:pt x="19743" y="7844"/>
                  </a:cubicBezTo>
                  <a:cubicBezTo>
                    <a:pt x="19472" y="8818"/>
                    <a:pt x="19193" y="9824"/>
                    <a:pt x="18780" y="10653"/>
                  </a:cubicBezTo>
                  <a:cubicBezTo>
                    <a:pt x="18444" y="11330"/>
                    <a:pt x="17997" y="11916"/>
                    <a:pt x="17451" y="12394"/>
                  </a:cubicBezTo>
                  <a:cubicBezTo>
                    <a:pt x="16988" y="12798"/>
                    <a:pt x="16492" y="13071"/>
                    <a:pt x="16054" y="13310"/>
                  </a:cubicBezTo>
                  <a:cubicBezTo>
                    <a:pt x="15686" y="13510"/>
                    <a:pt x="15311" y="13704"/>
                    <a:pt x="14948" y="13891"/>
                  </a:cubicBezTo>
                  <a:cubicBezTo>
                    <a:pt x="14387" y="14179"/>
                    <a:pt x="13807" y="14478"/>
                    <a:pt x="13243" y="14812"/>
                  </a:cubicBezTo>
                  <a:cubicBezTo>
                    <a:pt x="13075" y="14913"/>
                    <a:pt x="12907" y="15014"/>
                    <a:pt x="12739" y="15117"/>
                  </a:cubicBezTo>
                  <a:cubicBezTo>
                    <a:pt x="12141" y="15484"/>
                    <a:pt x="11522" y="15862"/>
                    <a:pt x="10892" y="16109"/>
                  </a:cubicBezTo>
                  <a:cubicBezTo>
                    <a:pt x="10279" y="16350"/>
                    <a:pt x="9646" y="16458"/>
                    <a:pt x="9034" y="16562"/>
                  </a:cubicBezTo>
                  <a:cubicBezTo>
                    <a:pt x="8776" y="16605"/>
                    <a:pt x="8509" y="16651"/>
                    <a:pt x="8249" y="16705"/>
                  </a:cubicBezTo>
                  <a:cubicBezTo>
                    <a:pt x="7224" y="16920"/>
                    <a:pt x="6229" y="17243"/>
                    <a:pt x="5128" y="17613"/>
                  </a:cubicBezTo>
                  <a:cubicBezTo>
                    <a:pt x="4238" y="17912"/>
                    <a:pt x="3322" y="18220"/>
                    <a:pt x="2486" y="18864"/>
                  </a:cubicBezTo>
                  <a:cubicBezTo>
                    <a:pt x="1825" y="19374"/>
                    <a:pt x="1187" y="20086"/>
                    <a:pt x="581" y="20987"/>
                  </a:cubicBezTo>
                  <a:lnTo>
                    <a:pt x="203" y="21600"/>
                  </a:lnTo>
                  <a:lnTo>
                    <a:pt x="0" y="21600"/>
                  </a:lnTo>
                  <a:lnTo>
                    <a:pt x="496" y="20795"/>
                  </a:lnTo>
                  <a:cubicBezTo>
                    <a:pt x="1111" y="19880"/>
                    <a:pt x="1760" y="19156"/>
                    <a:pt x="2433" y="18638"/>
                  </a:cubicBezTo>
                  <a:cubicBezTo>
                    <a:pt x="3282" y="17982"/>
                    <a:pt x="4206" y="17673"/>
                    <a:pt x="5099" y="17373"/>
                  </a:cubicBezTo>
                  <a:cubicBezTo>
                    <a:pt x="6207" y="17001"/>
                    <a:pt x="7204" y="16677"/>
                    <a:pt x="8233" y="16461"/>
                  </a:cubicBezTo>
                  <a:cubicBezTo>
                    <a:pt x="8495" y="16407"/>
                    <a:pt x="8762" y="16361"/>
                    <a:pt x="9020" y="16316"/>
                  </a:cubicBezTo>
                  <a:cubicBezTo>
                    <a:pt x="9629" y="16212"/>
                    <a:pt x="10258" y="16106"/>
                    <a:pt x="10863" y="15868"/>
                  </a:cubicBezTo>
                  <a:cubicBezTo>
                    <a:pt x="11486" y="15624"/>
                    <a:pt x="12101" y="15247"/>
                    <a:pt x="12696" y="14883"/>
                  </a:cubicBezTo>
                  <a:cubicBezTo>
                    <a:pt x="12864" y="14780"/>
                    <a:pt x="13032" y="14677"/>
                    <a:pt x="13201" y="14577"/>
                  </a:cubicBezTo>
                  <a:cubicBezTo>
                    <a:pt x="13767" y="14240"/>
                    <a:pt x="14349" y="13942"/>
                    <a:pt x="14911" y="13652"/>
                  </a:cubicBezTo>
                  <a:cubicBezTo>
                    <a:pt x="15274" y="13466"/>
                    <a:pt x="15649" y="13273"/>
                    <a:pt x="16015" y="13072"/>
                  </a:cubicBezTo>
                  <a:cubicBezTo>
                    <a:pt x="16448" y="12834"/>
                    <a:pt x="16939" y="12565"/>
                    <a:pt x="17392" y="12170"/>
                  </a:cubicBezTo>
                  <a:cubicBezTo>
                    <a:pt x="17922" y="11707"/>
                    <a:pt x="18355" y="11139"/>
                    <a:pt x="18680" y="10485"/>
                  </a:cubicBezTo>
                  <a:cubicBezTo>
                    <a:pt x="19079" y="9680"/>
                    <a:pt x="19355" y="8689"/>
                    <a:pt x="19622" y="7732"/>
                  </a:cubicBezTo>
                  <a:cubicBezTo>
                    <a:pt x="19682" y="7516"/>
                    <a:pt x="19743" y="7299"/>
                    <a:pt x="19804" y="7085"/>
                  </a:cubicBezTo>
                  <a:cubicBezTo>
                    <a:pt x="19951" y="6573"/>
                    <a:pt x="20108" y="6060"/>
                    <a:pt x="20260" y="5566"/>
                  </a:cubicBezTo>
                  <a:cubicBezTo>
                    <a:pt x="20552" y="4616"/>
                    <a:pt x="20854" y="3634"/>
                    <a:pt x="21091" y="2619"/>
                  </a:cubicBezTo>
                  <a:cubicBezTo>
                    <a:pt x="21257" y="1909"/>
                    <a:pt x="21391" y="1162"/>
                    <a:pt x="21520" y="4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165" name="Google Shape;123;p12"/>
          <p:cNvSpPr txBox="1">
            <a:spLocks noGrp="1"/>
          </p:cNvSpPr>
          <p:nvPr>
            <p:ph type="body" idx="1"/>
          </p:nvPr>
        </p:nvSpPr>
        <p:spPr>
          <a:xfrm>
            <a:off x="964127" y="2217828"/>
            <a:ext cx="10209151" cy="38952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9455" indent="-202996" defTabSz="877823">
              <a:lnSpc>
                <a:spcPct val="88000"/>
              </a:lnSpc>
              <a:spcBef>
                <a:spcPts val="0"/>
              </a:spcBef>
              <a:buSzPct val="100000"/>
              <a:buFont typeface="Courier New"/>
              <a:buChar char="o"/>
              <a:defRPr sz="1440"/>
            </a:pPr>
            <a:r>
              <a:rPr sz="1600" dirty="0">
                <a:latin typeface="Avenir Next LT Pro" panose="020B0504020202020204" pitchFamily="34" charset="77"/>
              </a:rPr>
              <a:t>Aboriginal People </a:t>
            </a:r>
          </a:p>
          <a:p>
            <a:pPr marL="219455" indent="-202996" defTabSz="877823">
              <a:lnSpc>
                <a:spcPct val="88000"/>
              </a:lnSpc>
              <a:spcBef>
                <a:spcPts val="900"/>
              </a:spcBef>
              <a:buSzPct val="100000"/>
              <a:buFont typeface="Courier New"/>
              <a:buChar char="o"/>
              <a:defRPr sz="1440"/>
            </a:pPr>
            <a:r>
              <a:rPr sz="1600" dirty="0">
                <a:latin typeface="Avenir Next LT Pro" panose="020B0504020202020204" pitchFamily="34" charset="77"/>
              </a:rPr>
              <a:t> Dreamtime </a:t>
            </a:r>
          </a:p>
          <a:p>
            <a:pPr marL="658368" lvl="1" indent="-202996" defTabSz="877823">
              <a:lnSpc>
                <a:spcPct val="88000"/>
              </a:lnSpc>
              <a:spcBef>
                <a:spcPts val="400"/>
              </a:spcBef>
              <a:buSzPct val="100000"/>
              <a:buFont typeface="Arial"/>
              <a:buChar char="•"/>
              <a:defRPr sz="1440"/>
            </a:pPr>
            <a:r>
              <a:rPr sz="1600" dirty="0">
                <a:latin typeface="Avenir Next LT Pro" panose="020B0504020202020204" pitchFamily="34" charset="77"/>
              </a:rPr>
              <a:t> What is Dreamtime?</a:t>
            </a:r>
          </a:p>
          <a:p>
            <a:pPr marL="731519" lvl="1" indent="-270662" defTabSz="877823">
              <a:lnSpc>
                <a:spcPct val="88000"/>
              </a:lnSpc>
              <a:spcBef>
                <a:spcPts val="400"/>
              </a:spcBef>
              <a:buSzPct val="100000"/>
              <a:buFont typeface="Arial"/>
              <a:buChar char="•"/>
              <a:defRPr sz="1919"/>
            </a:pPr>
            <a:r>
              <a:rPr sz="1600" dirty="0">
                <a:latin typeface="Avenir Next LT Pro" panose="020B0504020202020204" pitchFamily="34" charset="77"/>
              </a:rPr>
              <a:t> What stories are depicted?</a:t>
            </a:r>
          </a:p>
          <a:p>
            <a:pPr marL="731519" lvl="1" indent="-270662" defTabSz="877823">
              <a:lnSpc>
                <a:spcPct val="88000"/>
              </a:lnSpc>
              <a:spcBef>
                <a:spcPts val="400"/>
              </a:spcBef>
              <a:buSzPct val="100000"/>
              <a:buFont typeface="Arial"/>
              <a:buChar char="•"/>
              <a:defRPr sz="1919"/>
            </a:pPr>
            <a:r>
              <a:rPr sz="1600" dirty="0">
                <a:latin typeface="Avenir Next LT Pro" panose="020B0504020202020204" pitchFamily="34" charset="77"/>
              </a:rPr>
              <a:t> Complexity in Stories </a:t>
            </a:r>
          </a:p>
          <a:p>
            <a:pPr marL="731519" lvl="1" indent="-270662" defTabSz="877823">
              <a:lnSpc>
                <a:spcPct val="88000"/>
              </a:lnSpc>
              <a:spcBef>
                <a:spcPts val="400"/>
              </a:spcBef>
              <a:buSzPct val="100000"/>
              <a:buFont typeface="Arial"/>
              <a:buChar char="•"/>
              <a:defRPr sz="1919"/>
            </a:pPr>
            <a:r>
              <a:rPr sz="1600" dirty="0">
                <a:latin typeface="Avenir Next LT Pro" panose="020B0504020202020204" pitchFamily="34" charset="77"/>
              </a:rPr>
              <a:t> The Seven Sisters </a:t>
            </a:r>
          </a:p>
          <a:p>
            <a:pPr marL="219455" indent="-202996" defTabSz="877823">
              <a:lnSpc>
                <a:spcPct val="88000"/>
              </a:lnSpc>
              <a:spcBef>
                <a:spcPts val="900"/>
              </a:spcBef>
              <a:buSzPct val="100000"/>
              <a:buFont typeface="Courier New"/>
              <a:buChar char="o"/>
              <a:defRPr sz="1440"/>
            </a:pPr>
            <a:r>
              <a:rPr sz="1600" dirty="0">
                <a:latin typeface="Avenir Next LT Pro" panose="020B0504020202020204" pitchFamily="34" charset="77"/>
              </a:rPr>
              <a:t>Initiation Process</a:t>
            </a:r>
          </a:p>
          <a:p>
            <a:pPr marL="759409" lvl="1" indent="-285750" defTabSz="877823">
              <a:lnSpc>
                <a:spcPct val="8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440"/>
            </a:pPr>
            <a:r>
              <a:rPr sz="1600" dirty="0">
                <a:latin typeface="Avenir Next LT Pro" panose="020B0504020202020204" pitchFamily="34" charset="77"/>
              </a:rPr>
              <a:t>Social </a:t>
            </a:r>
            <a:r>
              <a:rPr sz="1600" dirty="0" err="1">
                <a:latin typeface="Avenir Next LT Pro" panose="020B0504020202020204" pitchFamily="34" charset="77"/>
              </a:rPr>
              <a:t>Organisation</a:t>
            </a:r>
            <a:endParaRPr lang="de-DE" sz="1600" dirty="0">
              <a:latin typeface="Avenir Next LT Pro" panose="020B0504020202020204" pitchFamily="34" charset="77"/>
            </a:endParaRPr>
          </a:p>
          <a:p>
            <a:pPr marL="759409" lvl="1" indent="-285750" defTabSz="877823">
              <a:lnSpc>
                <a:spcPct val="8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440"/>
            </a:pPr>
            <a:r>
              <a:rPr sz="1600" dirty="0">
                <a:latin typeface="Avenir Next LT Pro" panose="020B0504020202020204" pitchFamily="34" charset="77"/>
              </a:rPr>
              <a:t> Physical or geographic structuring of society</a:t>
            </a:r>
            <a:endParaRPr lang="de-DE" sz="1600" dirty="0">
              <a:latin typeface="Avenir Next LT Pro" panose="020B0504020202020204" pitchFamily="34" charset="77"/>
            </a:endParaRPr>
          </a:p>
          <a:p>
            <a:pPr marL="759409" lvl="1" indent="-285750" defTabSz="877823">
              <a:lnSpc>
                <a:spcPct val="8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440"/>
            </a:pPr>
            <a:r>
              <a:rPr sz="1600" dirty="0">
                <a:latin typeface="Avenir Next LT Pro" panose="020B0504020202020204" pitchFamily="34" charset="77"/>
              </a:rPr>
              <a:t> Social structuring of society</a:t>
            </a:r>
            <a:endParaRPr lang="de-DE" sz="1600" dirty="0">
              <a:latin typeface="Avenir Next LT Pro" panose="020B0504020202020204" pitchFamily="34" charset="77"/>
            </a:endParaRPr>
          </a:p>
          <a:p>
            <a:pPr marL="759409" lvl="1" indent="-285750" defTabSz="877823">
              <a:lnSpc>
                <a:spcPct val="8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440"/>
            </a:pPr>
            <a:r>
              <a:rPr sz="1600" dirty="0">
                <a:latin typeface="Avenir Next LT Pro" panose="020B0504020202020204" pitchFamily="34" charset="77"/>
              </a:rPr>
              <a:t> Kinship system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5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Sources of Pictures </a:t>
            </a:r>
          </a:p>
        </p:txBody>
      </p:sp>
      <p:sp>
        <p:nvSpPr>
          <p:cNvPr id="448" name="Google Shape;453;p30"/>
          <p:cNvSpPr txBox="1">
            <a:spLocks noGrp="1"/>
          </p:cNvSpPr>
          <p:nvPr>
            <p:ph type="body" idx="1"/>
          </p:nvPr>
        </p:nvSpPr>
        <p:spPr>
          <a:xfrm>
            <a:off x="838200" y="1690702"/>
            <a:ext cx="10515600" cy="43512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8000"/>
              </a:lnSpc>
              <a:spcBef>
                <a:spcPts val="0"/>
              </a:spcBef>
              <a:buSzTx/>
              <a:buNone/>
              <a:defRPr sz="2100"/>
            </a:pPr>
            <a:r>
              <a:rPr sz="2000" dirty="0">
                <a:latin typeface="Avenir Next LT Pro" panose="020B0504020202020204" pitchFamily="34" charset="77"/>
              </a:rPr>
              <a:t>Dreamtime </a:t>
            </a:r>
          </a:p>
          <a:p>
            <a:pPr marL="0" indent="0">
              <a:lnSpc>
                <a:spcPct val="88000"/>
              </a:lnSpc>
              <a:buSzTx/>
              <a:buNone/>
              <a:defRPr sz="12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2"/>
              </a:rPr>
              <a:t>https://i.pinimg.com/474x/b1/d4/78/b1d47872a518887b1f7559a6a4bfd0b1--aboriginal-dreamtime-aboriginal-painting.jpg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  <a:endParaRPr sz="16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2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3"/>
              </a:rPr>
              <a:t>https://www.aboriginalart.com.au/culture/dreamtime3.html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  <a:endParaRPr sz="16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2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4"/>
              </a:rPr>
              <a:t>https://www.researchgate.net/figure/Aboriginal-population-by-Australian-state-and-territory-number-of-persons-of_fig1_334732125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  <a:endParaRPr sz="21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2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5"/>
              </a:rPr>
              <a:t>https://www.artyfactory.com/aboriginal-art/aboriginal-art-dreaming-stories-the-seven-sisters.html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  <a:endParaRPr sz="16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200"/>
            </a:pPr>
            <a:r>
              <a:rPr sz="2000" dirty="0">
                <a:latin typeface="Avenir Next LT Pro" panose="020B0504020202020204" pitchFamily="34" charset="77"/>
              </a:rPr>
              <a:t>Social </a:t>
            </a:r>
            <a:r>
              <a:rPr sz="2000" dirty="0" err="1">
                <a:latin typeface="Avenir Next LT Pro" panose="020B0504020202020204" pitchFamily="34" charset="77"/>
              </a:rPr>
              <a:t>Organisation</a:t>
            </a:r>
            <a:endParaRPr sz="20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2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6"/>
              </a:rPr>
              <a:t>https://www.smh.com.au/opinion/aboriginal-australia-pointing-the-way-for-us-all-20151209-glj8f4.html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  <a:endParaRPr sz="16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2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7"/>
              </a:rPr>
              <a:t>https://www.deadlystory.com/page/culture/Life_Lore/Family/Kinship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  <a:endParaRPr sz="16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2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8"/>
              </a:rPr>
              <a:t>https://www.pinterest.de/pin/506092076885272208/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 </a:t>
            </a:r>
            <a:endParaRPr sz="1600" dirty="0">
              <a:latin typeface="Avenir Next LT Pro" panose="020B0504020202020204" pitchFamily="34" charset="77"/>
            </a:endParaRPr>
          </a:p>
          <a:p>
            <a:pPr marL="0" indent="0">
              <a:lnSpc>
                <a:spcPct val="88000"/>
              </a:lnSpc>
              <a:buSzTx/>
              <a:buNone/>
              <a:defRPr sz="1200" u="sng">
                <a:solidFill>
                  <a:srgbClr val="0000FF"/>
                </a:solidFill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latin typeface="Avenir Next LT Pro" panose="020B0504020202020204" pitchFamily="34" charset="77"/>
                <a:hlinkClick r:id="rId9"/>
              </a:rPr>
              <a:t>https://www.abc.net.au/news/2015-11-24/uncovering-australias-indigenous-past-with-new-photographs/6969778?nw=0&amp;r=HtmlFragment</a:t>
            </a:r>
            <a:r>
              <a:rPr u="none" dirty="0">
                <a:solidFill>
                  <a:srgbClr val="201449"/>
                </a:solidFill>
                <a:latin typeface="Avenir Next LT Pro" panose="020B0504020202020204" pitchFamily="34" charset="77"/>
              </a:rPr>
              <a:t> [02/05/22]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28;p13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2F2F2"/>
            </a:solidFill>
            <a:miter lim="8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168" name="Google Shape;129;p13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169" name="Google Shape;130;p13"/>
          <p:cNvSpPr/>
          <p:nvPr/>
        </p:nvSpPr>
        <p:spPr>
          <a:xfrm rot="10800000">
            <a:off x="692842" y="-3086"/>
            <a:ext cx="1326115" cy="59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068" y="0"/>
                  <a:pt x="20463" y="8152"/>
                  <a:pt x="21479" y="18988"/>
                </a:cubicBezTo>
                <a:lnTo>
                  <a:pt x="21600" y="21600"/>
                </a:lnTo>
                <a:lnTo>
                  <a:pt x="0" y="21600"/>
                </a:lnTo>
                <a:lnTo>
                  <a:pt x="121" y="18988"/>
                </a:lnTo>
                <a:cubicBezTo>
                  <a:pt x="1137" y="8152"/>
                  <a:pt x="5532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177" name="Google Shape;131;p13"/>
          <p:cNvGrpSpPr/>
          <p:nvPr/>
        </p:nvGrpSpPr>
        <p:grpSpPr>
          <a:xfrm>
            <a:off x="10847" y="15175"/>
            <a:ext cx="2198949" cy="3331259"/>
            <a:chOff x="0" y="0"/>
            <a:chExt cx="2198947" cy="3331257"/>
          </a:xfrm>
        </p:grpSpPr>
        <p:sp>
          <p:nvSpPr>
            <p:cNvPr id="170" name="Google Shape;132;p13"/>
            <p:cNvSpPr/>
            <p:nvPr/>
          </p:nvSpPr>
          <p:spPr>
            <a:xfrm>
              <a:off x="8546" y="63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71" name="Google Shape;133;p13"/>
            <p:cNvSpPr/>
            <p:nvPr/>
          </p:nvSpPr>
          <p:spPr>
            <a:xfrm>
              <a:off x="1" y="1"/>
              <a:ext cx="1978690" cy="307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72" name="Google Shape;134;p13"/>
            <p:cNvSpPr/>
            <p:nvPr/>
          </p:nvSpPr>
          <p:spPr>
            <a:xfrm>
              <a:off x="14243" y="-1"/>
              <a:ext cx="1566150" cy="273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73" name="Google Shape;135;p13"/>
            <p:cNvSpPr/>
            <p:nvPr/>
          </p:nvSpPr>
          <p:spPr>
            <a:xfrm>
              <a:off x="0" y="0"/>
              <a:ext cx="1368424" cy="264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74" name="Google Shape;136;p13"/>
            <p:cNvSpPr/>
            <p:nvPr/>
          </p:nvSpPr>
          <p:spPr>
            <a:xfrm>
              <a:off x="7976" y="528603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75" name="Google Shape;137;p13"/>
            <p:cNvSpPr/>
            <p:nvPr/>
          </p:nvSpPr>
          <p:spPr>
            <a:xfrm>
              <a:off x="1" y="657068"/>
              <a:ext cx="396926" cy="16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76" name="Google Shape;138;p13"/>
            <p:cNvSpPr/>
            <p:nvPr/>
          </p:nvSpPr>
          <p:spPr>
            <a:xfrm>
              <a:off x="12154" y="866065"/>
              <a:ext cx="258790" cy="133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178" name="Google Shape;139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Aboriginal People </a:t>
            </a:r>
          </a:p>
        </p:txBody>
      </p:sp>
      <p:grpSp>
        <p:nvGrpSpPr>
          <p:cNvPr id="189" name="Google Shape;140;p13"/>
          <p:cNvGrpSpPr/>
          <p:nvPr/>
        </p:nvGrpSpPr>
        <p:grpSpPr>
          <a:xfrm>
            <a:off x="7980399" y="3276598"/>
            <a:ext cx="4211604" cy="3581404"/>
            <a:chOff x="0" y="0"/>
            <a:chExt cx="4211603" cy="3581403"/>
          </a:xfrm>
        </p:grpSpPr>
        <p:sp>
          <p:nvSpPr>
            <p:cNvPr id="179" name="Google Shape;141;p13"/>
            <p:cNvSpPr/>
            <p:nvPr/>
          </p:nvSpPr>
          <p:spPr>
            <a:xfrm>
              <a:off x="2458856" y="2902037"/>
              <a:ext cx="1482104" cy="67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grpSp>
          <p:nvGrpSpPr>
            <p:cNvPr id="187" name="Google Shape;142;p13"/>
            <p:cNvGrpSpPr/>
            <p:nvPr/>
          </p:nvGrpSpPr>
          <p:grpSpPr>
            <a:xfrm>
              <a:off x="682338" y="-1"/>
              <a:ext cx="3529267" cy="3581404"/>
              <a:chOff x="0" y="0"/>
              <a:chExt cx="3529265" cy="3581403"/>
            </a:xfrm>
          </p:grpSpPr>
          <p:sp>
            <p:nvSpPr>
              <p:cNvPr id="180" name="Google Shape;143;p13"/>
              <p:cNvSpPr/>
              <p:nvPr/>
            </p:nvSpPr>
            <p:spPr>
              <a:xfrm>
                <a:off x="-1" y="-1"/>
                <a:ext cx="3516199" cy="356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4" y="21425"/>
                      <a:pt x="279" y="21201"/>
                      <a:pt x="435" y="21067"/>
                    </a:cubicBezTo>
                    <a:cubicBezTo>
                      <a:pt x="906" y="20659"/>
                      <a:pt x="1247" y="20129"/>
                      <a:pt x="1627" y="19636"/>
                    </a:cubicBezTo>
                    <a:cubicBezTo>
                      <a:pt x="1897" y="19286"/>
                      <a:pt x="2178" y="18944"/>
                      <a:pt x="2486" y="18626"/>
                    </a:cubicBezTo>
                    <a:cubicBezTo>
                      <a:pt x="2771" y="18332"/>
                      <a:pt x="3079" y="18062"/>
                      <a:pt x="3406" y="17816"/>
                    </a:cubicBezTo>
                    <a:cubicBezTo>
                      <a:pt x="3938" y="17415"/>
                      <a:pt x="4515" y="17079"/>
                      <a:pt x="5074" y="16715"/>
                    </a:cubicBezTo>
                    <a:cubicBezTo>
                      <a:pt x="5535" y="16415"/>
                      <a:pt x="5985" y="16098"/>
                      <a:pt x="6438" y="15785"/>
                    </a:cubicBezTo>
                    <a:cubicBezTo>
                      <a:pt x="6822" y="15520"/>
                      <a:pt x="7209" y="15257"/>
                      <a:pt x="7630" y="15055"/>
                    </a:cubicBezTo>
                    <a:cubicBezTo>
                      <a:pt x="7987" y="14884"/>
                      <a:pt x="8366" y="14750"/>
                      <a:pt x="8762" y="14745"/>
                    </a:cubicBezTo>
                    <a:cubicBezTo>
                      <a:pt x="9048" y="14741"/>
                      <a:pt x="9330" y="14799"/>
                      <a:pt x="9611" y="14855"/>
                    </a:cubicBezTo>
                    <a:cubicBezTo>
                      <a:pt x="9853" y="14903"/>
                      <a:pt x="10095" y="14944"/>
                      <a:pt x="10339" y="14975"/>
                    </a:cubicBezTo>
                    <a:cubicBezTo>
                      <a:pt x="10555" y="15002"/>
                      <a:pt x="10773" y="15015"/>
                      <a:pt x="10986" y="14975"/>
                    </a:cubicBezTo>
                    <a:cubicBezTo>
                      <a:pt x="11350" y="14907"/>
                      <a:pt x="11660" y="14688"/>
                      <a:pt x="11956" y="14465"/>
                    </a:cubicBezTo>
                    <a:cubicBezTo>
                      <a:pt x="12291" y="14212"/>
                      <a:pt x="12609" y="13933"/>
                      <a:pt x="12985" y="13746"/>
                    </a:cubicBezTo>
                    <a:cubicBezTo>
                      <a:pt x="13104" y="13687"/>
                      <a:pt x="13227" y="13638"/>
                      <a:pt x="13351" y="13592"/>
                    </a:cubicBezTo>
                    <a:cubicBezTo>
                      <a:pt x="13734" y="13450"/>
                      <a:pt x="14120" y="13316"/>
                      <a:pt x="14506" y="13182"/>
                    </a:cubicBezTo>
                    <a:cubicBezTo>
                      <a:pt x="14754" y="13096"/>
                      <a:pt x="15002" y="13009"/>
                      <a:pt x="15242" y="12902"/>
                    </a:cubicBezTo>
                    <a:cubicBezTo>
                      <a:pt x="15457" y="12806"/>
                      <a:pt x="15665" y="12692"/>
                      <a:pt x="15856" y="12554"/>
                    </a:cubicBezTo>
                    <a:cubicBezTo>
                      <a:pt x="16059" y="12409"/>
                      <a:pt x="16243" y="12240"/>
                      <a:pt x="16407" y="12053"/>
                    </a:cubicBezTo>
                    <a:cubicBezTo>
                      <a:pt x="16533" y="11908"/>
                      <a:pt x="16646" y="11754"/>
                      <a:pt x="16753" y="11594"/>
                    </a:cubicBezTo>
                    <a:cubicBezTo>
                      <a:pt x="16919" y="11348"/>
                      <a:pt x="17072" y="11093"/>
                      <a:pt x="17250" y="10856"/>
                    </a:cubicBezTo>
                    <a:cubicBezTo>
                      <a:pt x="17448" y="10593"/>
                      <a:pt x="17673" y="10352"/>
                      <a:pt x="17918" y="10133"/>
                    </a:cubicBezTo>
                    <a:cubicBezTo>
                      <a:pt x="18124" y="9949"/>
                      <a:pt x="18344" y="9779"/>
                      <a:pt x="18542" y="9588"/>
                    </a:cubicBezTo>
                    <a:cubicBezTo>
                      <a:pt x="18700" y="9435"/>
                      <a:pt x="18842" y="9268"/>
                      <a:pt x="18971" y="9091"/>
                    </a:cubicBezTo>
                    <a:cubicBezTo>
                      <a:pt x="19127" y="8875"/>
                      <a:pt x="19261" y="8645"/>
                      <a:pt x="19366" y="8401"/>
                    </a:cubicBezTo>
                    <a:cubicBezTo>
                      <a:pt x="19498" y="8097"/>
                      <a:pt x="19586" y="7777"/>
                      <a:pt x="19639" y="7451"/>
                    </a:cubicBezTo>
                    <a:cubicBezTo>
                      <a:pt x="19663" y="7302"/>
                      <a:pt x="19678" y="7152"/>
                      <a:pt x="19687" y="7002"/>
                    </a:cubicBezTo>
                    <a:cubicBezTo>
                      <a:pt x="19734" y="6258"/>
                      <a:pt x="20346" y="5512"/>
                      <a:pt x="20365" y="4767"/>
                    </a:cubicBezTo>
                    <a:cubicBezTo>
                      <a:pt x="20384" y="4011"/>
                      <a:pt x="20485" y="3260"/>
                      <a:pt x="20584" y="2510"/>
                    </a:cubicBezTo>
                    <a:cubicBezTo>
                      <a:pt x="20666" y="1883"/>
                      <a:pt x="21535" y="6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81" name="Google Shape;144;p13"/>
              <p:cNvSpPr/>
              <p:nvPr/>
            </p:nvSpPr>
            <p:spPr>
              <a:xfrm>
                <a:off x="250497" y="909523"/>
                <a:ext cx="3265447" cy="2668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11" y="20278"/>
                      <a:pt x="979" y="19532"/>
                    </a:cubicBezTo>
                    <a:cubicBezTo>
                      <a:pt x="1420" y="18830"/>
                      <a:pt x="1822" y="18088"/>
                      <a:pt x="2340" y="17472"/>
                    </a:cubicBezTo>
                    <a:cubicBezTo>
                      <a:pt x="2742" y="16993"/>
                      <a:pt x="3203" y="16600"/>
                      <a:pt x="3655" y="16191"/>
                    </a:cubicBezTo>
                    <a:cubicBezTo>
                      <a:pt x="4056" y="15827"/>
                      <a:pt x="4451" y="15452"/>
                      <a:pt x="4852" y="15088"/>
                    </a:cubicBezTo>
                    <a:cubicBezTo>
                      <a:pt x="5355" y="14630"/>
                      <a:pt x="5862" y="14174"/>
                      <a:pt x="6421" y="13829"/>
                    </a:cubicBezTo>
                    <a:cubicBezTo>
                      <a:pt x="6527" y="13763"/>
                      <a:pt x="6636" y="13704"/>
                      <a:pt x="6747" y="13650"/>
                    </a:cubicBezTo>
                    <a:cubicBezTo>
                      <a:pt x="7182" y="13444"/>
                      <a:pt x="7643" y="13302"/>
                      <a:pt x="8107" y="13327"/>
                    </a:cubicBezTo>
                    <a:cubicBezTo>
                      <a:pt x="8327" y="13339"/>
                      <a:pt x="8544" y="13387"/>
                      <a:pt x="8760" y="13439"/>
                    </a:cubicBezTo>
                    <a:cubicBezTo>
                      <a:pt x="8920" y="13477"/>
                      <a:pt x="9080" y="13510"/>
                      <a:pt x="9241" y="13539"/>
                    </a:cubicBezTo>
                    <a:cubicBezTo>
                      <a:pt x="9716" y="13624"/>
                      <a:pt x="10201" y="13657"/>
                      <a:pt x="10670" y="13539"/>
                    </a:cubicBezTo>
                    <a:cubicBezTo>
                      <a:pt x="11066" y="13440"/>
                      <a:pt x="11439" y="13233"/>
                      <a:pt x="11774" y="12954"/>
                    </a:cubicBezTo>
                    <a:cubicBezTo>
                      <a:pt x="12006" y="12762"/>
                      <a:pt x="12219" y="12540"/>
                      <a:pt x="12433" y="12319"/>
                    </a:cubicBezTo>
                    <a:cubicBezTo>
                      <a:pt x="12825" y="11916"/>
                      <a:pt x="13229" y="11526"/>
                      <a:pt x="13680" y="11231"/>
                    </a:cubicBezTo>
                    <a:cubicBezTo>
                      <a:pt x="14126" y="10940"/>
                      <a:pt x="14612" y="10753"/>
                      <a:pt x="15079" y="10515"/>
                    </a:cubicBezTo>
                    <a:cubicBezTo>
                      <a:pt x="15386" y="10359"/>
                      <a:pt x="15684" y="10179"/>
                      <a:pt x="15968" y="9969"/>
                    </a:cubicBezTo>
                    <a:cubicBezTo>
                      <a:pt x="16348" y="9687"/>
                      <a:pt x="16701" y="9350"/>
                      <a:pt x="17004" y="8952"/>
                    </a:cubicBezTo>
                    <a:cubicBezTo>
                      <a:pt x="17288" y="8579"/>
                      <a:pt x="17522" y="8154"/>
                      <a:pt x="17783" y="7757"/>
                    </a:cubicBezTo>
                    <a:cubicBezTo>
                      <a:pt x="18031" y="7381"/>
                      <a:pt x="18303" y="7030"/>
                      <a:pt x="18567" y="6669"/>
                    </a:cubicBezTo>
                    <a:cubicBezTo>
                      <a:pt x="18776" y="6384"/>
                      <a:pt x="18979" y="6092"/>
                      <a:pt x="19182" y="5801"/>
                    </a:cubicBezTo>
                    <a:cubicBezTo>
                      <a:pt x="19358" y="5551"/>
                      <a:pt x="19533" y="5299"/>
                      <a:pt x="19678" y="5022"/>
                    </a:cubicBezTo>
                    <a:cubicBezTo>
                      <a:pt x="19852" y="4691"/>
                      <a:pt x="19978" y="4326"/>
                      <a:pt x="20090" y="3957"/>
                    </a:cubicBezTo>
                    <a:cubicBezTo>
                      <a:pt x="20233" y="3488"/>
                      <a:pt x="20351" y="3009"/>
                      <a:pt x="20415" y="2515"/>
                    </a:cubicBezTo>
                    <a:cubicBezTo>
                      <a:pt x="20485" y="1969"/>
                      <a:pt x="21578" y="552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82" name="Google Shape;145;p13"/>
              <p:cNvSpPr/>
              <p:nvPr/>
            </p:nvSpPr>
            <p:spPr>
              <a:xfrm>
                <a:off x="3274525" y="3401030"/>
                <a:ext cx="254741" cy="17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8290" y="4258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83" name="Google Shape;146;p13"/>
              <p:cNvSpPr/>
              <p:nvPr/>
            </p:nvSpPr>
            <p:spPr>
              <a:xfrm>
                <a:off x="2920588" y="3240234"/>
                <a:ext cx="584239" cy="340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5187" y="9753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84" name="Google Shape;147;p13"/>
              <p:cNvSpPr/>
              <p:nvPr/>
            </p:nvSpPr>
            <p:spPr>
              <a:xfrm>
                <a:off x="925868" y="2183963"/>
                <a:ext cx="2590075" cy="138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728" y="20191"/>
                      <a:pt x="1498" y="18912"/>
                    </a:cubicBezTo>
                    <a:cubicBezTo>
                      <a:pt x="2015" y="18055"/>
                      <a:pt x="2553" y="17258"/>
                      <a:pt x="3144" y="16724"/>
                    </a:cubicBezTo>
                    <a:cubicBezTo>
                      <a:pt x="3994" y="15956"/>
                      <a:pt x="4913" y="15761"/>
                      <a:pt x="5811" y="15380"/>
                    </a:cubicBezTo>
                    <a:cubicBezTo>
                      <a:pt x="6481" y="15097"/>
                      <a:pt x="7142" y="14701"/>
                      <a:pt x="7820" y="14574"/>
                    </a:cubicBezTo>
                    <a:cubicBezTo>
                      <a:pt x="8462" y="14453"/>
                      <a:pt x="9108" y="14547"/>
                      <a:pt x="9746" y="14766"/>
                    </a:cubicBezTo>
                    <a:cubicBezTo>
                      <a:pt x="10173" y="14914"/>
                      <a:pt x="10599" y="15093"/>
                      <a:pt x="11030" y="15150"/>
                    </a:cubicBezTo>
                    <a:cubicBezTo>
                      <a:pt x="11797" y="15252"/>
                      <a:pt x="12559" y="14889"/>
                      <a:pt x="13286" y="14305"/>
                    </a:cubicBezTo>
                    <a:cubicBezTo>
                      <a:pt x="14538" y="13301"/>
                      <a:pt x="15651" y="11546"/>
                      <a:pt x="16858" y="10274"/>
                    </a:cubicBezTo>
                    <a:cubicBezTo>
                      <a:pt x="17530" y="9567"/>
                      <a:pt x="18221" y="8957"/>
                      <a:pt x="18834" y="8008"/>
                    </a:cubicBezTo>
                    <a:cubicBezTo>
                      <a:pt x="19859" y="6424"/>
                      <a:pt x="21152" y="2677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85" name="Google Shape;148;p13"/>
              <p:cNvSpPr/>
              <p:nvPr/>
            </p:nvSpPr>
            <p:spPr>
              <a:xfrm>
                <a:off x="706599" y="1836581"/>
                <a:ext cx="2822582" cy="174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621" y="19874"/>
                      <a:pt x="1378" y="18664"/>
                    </a:cubicBezTo>
                    <a:cubicBezTo>
                      <a:pt x="2059" y="17576"/>
                      <a:pt x="2840" y="16657"/>
                      <a:pt x="3716" y="16045"/>
                    </a:cubicBezTo>
                    <a:cubicBezTo>
                      <a:pt x="4499" y="15497"/>
                      <a:pt x="5342" y="15241"/>
                      <a:pt x="6182" y="14984"/>
                    </a:cubicBezTo>
                    <a:cubicBezTo>
                      <a:pt x="7145" y="14692"/>
                      <a:pt x="8109" y="14404"/>
                      <a:pt x="9083" y="14219"/>
                    </a:cubicBezTo>
                    <a:cubicBezTo>
                      <a:pt x="9900" y="14065"/>
                      <a:pt x="10726" y="14004"/>
                      <a:pt x="11530" y="13719"/>
                    </a:cubicBezTo>
                    <a:cubicBezTo>
                      <a:pt x="12272" y="13455"/>
                      <a:pt x="12985" y="13018"/>
                      <a:pt x="13706" y="12630"/>
                    </a:cubicBezTo>
                    <a:cubicBezTo>
                      <a:pt x="14567" y="12166"/>
                      <a:pt x="15448" y="11796"/>
                      <a:pt x="16316" y="11365"/>
                    </a:cubicBezTo>
                    <a:cubicBezTo>
                      <a:pt x="16754" y="11148"/>
                      <a:pt x="17192" y="10925"/>
                      <a:pt x="17603" y="10600"/>
                    </a:cubicBezTo>
                    <a:cubicBezTo>
                      <a:pt x="18058" y="10238"/>
                      <a:pt x="18481" y="9773"/>
                      <a:pt x="18817" y="9157"/>
                    </a:cubicBezTo>
                    <a:cubicBezTo>
                      <a:pt x="19277" y="8318"/>
                      <a:pt x="19553" y="7274"/>
                      <a:pt x="19869" y="6273"/>
                    </a:cubicBezTo>
                    <a:cubicBezTo>
                      <a:pt x="20267" y="5014"/>
                      <a:pt x="21265" y="1306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186" name="Google Shape;149;p13"/>
              <p:cNvSpPr/>
              <p:nvPr/>
            </p:nvSpPr>
            <p:spPr>
              <a:xfrm>
                <a:off x="525600" y="1387651"/>
                <a:ext cx="2990512" cy="2191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368" y="20650"/>
                      <a:pt x="842" y="19800"/>
                    </a:cubicBezTo>
                    <a:cubicBezTo>
                      <a:pt x="1407" y="18787"/>
                      <a:pt x="2111" y="17941"/>
                      <a:pt x="2813" y="17100"/>
                    </a:cubicBezTo>
                    <a:cubicBezTo>
                      <a:pt x="3406" y="16391"/>
                      <a:pt x="4009" y="15676"/>
                      <a:pt x="4743" y="15300"/>
                    </a:cubicBezTo>
                    <a:cubicBezTo>
                      <a:pt x="5346" y="14991"/>
                      <a:pt x="5997" y="14935"/>
                      <a:pt x="6640" y="14844"/>
                    </a:cubicBezTo>
                    <a:cubicBezTo>
                      <a:pt x="7188" y="14766"/>
                      <a:pt x="7735" y="14668"/>
                      <a:pt x="8283" y="14586"/>
                    </a:cubicBezTo>
                    <a:cubicBezTo>
                      <a:pt x="8680" y="14527"/>
                      <a:pt x="9077" y="14478"/>
                      <a:pt x="9472" y="14397"/>
                    </a:cubicBezTo>
                    <a:cubicBezTo>
                      <a:pt x="10416" y="14200"/>
                      <a:pt x="11338" y="13840"/>
                      <a:pt x="12215" y="13325"/>
                    </a:cubicBezTo>
                    <a:cubicBezTo>
                      <a:pt x="12937" y="12901"/>
                      <a:pt x="13625" y="12378"/>
                      <a:pt x="14344" y="11942"/>
                    </a:cubicBezTo>
                    <a:cubicBezTo>
                      <a:pt x="14944" y="11577"/>
                      <a:pt x="15565" y="11277"/>
                      <a:pt x="16166" y="10911"/>
                    </a:cubicBezTo>
                    <a:cubicBezTo>
                      <a:pt x="16724" y="10571"/>
                      <a:pt x="17266" y="10173"/>
                      <a:pt x="17750" y="9663"/>
                    </a:cubicBezTo>
                    <a:cubicBezTo>
                      <a:pt x="18178" y="9215"/>
                      <a:pt x="18556" y="8684"/>
                      <a:pt x="18889" y="8104"/>
                    </a:cubicBezTo>
                    <a:cubicBezTo>
                      <a:pt x="19254" y="7468"/>
                      <a:pt x="19561" y="6775"/>
                      <a:pt x="19830" y="6056"/>
                    </a:cubicBezTo>
                    <a:cubicBezTo>
                      <a:pt x="20194" y="5081"/>
                      <a:pt x="21325" y="10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</p:grpSp>
        <p:sp>
          <p:nvSpPr>
            <p:cNvPr id="188" name="Google Shape;150;p13"/>
            <p:cNvSpPr/>
            <p:nvPr/>
          </p:nvSpPr>
          <p:spPr>
            <a:xfrm>
              <a:off x="0" y="1920578"/>
              <a:ext cx="4211602" cy="166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60"/>
                  </a:lnTo>
                  <a:lnTo>
                    <a:pt x="21215" y="2716"/>
                  </a:lnTo>
                  <a:cubicBezTo>
                    <a:pt x="20975" y="3743"/>
                    <a:pt x="20672" y="4731"/>
                    <a:pt x="20378" y="5688"/>
                  </a:cubicBezTo>
                  <a:cubicBezTo>
                    <a:pt x="20227" y="6181"/>
                    <a:pt x="20070" y="6691"/>
                    <a:pt x="19924" y="7200"/>
                  </a:cubicBezTo>
                  <a:cubicBezTo>
                    <a:pt x="19862" y="7413"/>
                    <a:pt x="19802" y="7629"/>
                    <a:pt x="19743" y="7844"/>
                  </a:cubicBezTo>
                  <a:cubicBezTo>
                    <a:pt x="19472" y="8818"/>
                    <a:pt x="19193" y="9824"/>
                    <a:pt x="18780" y="10653"/>
                  </a:cubicBezTo>
                  <a:cubicBezTo>
                    <a:pt x="18444" y="11330"/>
                    <a:pt x="17997" y="11916"/>
                    <a:pt x="17451" y="12394"/>
                  </a:cubicBezTo>
                  <a:cubicBezTo>
                    <a:pt x="16988" y="12798"/>
                    <a:pt x="16492" y="13071"/>
                    <a:pt x="16054" y="13310"/>
                  </a:cubicBezTo>
                  <a:cubicBezTo>
                    <a:pt x="15686" y="13510"/>
                    <a:pt x="15311" y="13704"/>
                    <a:pt x="14948" y="13891"/>
                  </a:cubicBezTo>
                  <a:cubicBezTo>
                    <a:pt x="14387" y="14179"/>
                    <a:pt x="13807" y="14478"/>
                    <a:pt x="13243" y="14812"/>
                  </a:cubicBezTo>
                  <a:cubicBezTo>
                    <a:pt x="13075" y="14913"/>
                    <a:pt x="12907" y="15014"/>
                    <a:pt x="12739" y="15117"/>
                  </a:cubicBezTo>
                  <a:cubicBezTo>
                    <a:pt x="12141" y="15484"/>
                    <a:pt x="11522" y="15862"/>
                    <a:pt x="10892" y="16109"/>
                  </a:cubicBezTo>
                  <a:cubicBezTo>
                    <a:pt x="10279" y="16350"/>
                    <a:pt x="9646" y="16458"/>
                    <a:pt x="9034" y="16562"/>
                  </a:cubicBezTo>
                  <a:cubicBezTo>
                    <a:pt x="8776" y="16605"/>
                    <a:pt x="8509" y="16651"/>
                    <a:pt x="8249" y="16705"/>
                  </a:cubicBezTo>
                  <a:cubicBezTo>
                    <a:pt x="7224" y="16920"/>
                    <a:pt x="6229" y="17243"/>
                    <a:pt x="5128" y="17613"/>
                  </a:cubicBezTo>
                  <a:cubicBezTo>
                    <a:pt x="4238" y="17912"/>
                    <a:pt x="3322" y="18220"/>
                    <a:pt x="2486" y="18864"/>
                  </a:cubicBezTo>
                  <a:cubicBezTo>
                    <a:pt x="1825" y="19374"/>
                    <a:pt x="1187" y="20086"/>
                    <a:pt x="581" y="20987"/>
                  </a:cubicBezTo>
                  <a:lnTo>
                    <a:pt x="203" y="21600"/>
                  </a:lnTo>
                  <a:lnTo>
                    <a:pt x="0" y="21600"/>
                  </a:lnTo>
                  <a:lnTo>
                    <a:pt x="496" y="20795"/>
                  </a:lnTo>
                  <a:cubicBezTo>
                    <a:pt x="1111" y="19880"/>
                    <a:pt x="1760" y="19156"/>
                    <a:pt x="2433" y="18638"/>
                  </a:cubicBezTo>
                  <a:cubicBezTo>
                    <a:pt x="3282" y="17982"/>
                    <a:pt x="4206" y="17673"/>
                    <a:pt x="5099" y="17373"/>
                  </a:cubicBezTo>
                  <a:cubicBezTo>
                    <a:pt x="6207" y="17001"/>
                    <a:pt x="7204" y="16677"/>
                    <a:pt x="8233" y="16461"/>
                  </a:cubicBezTo>
                  <a:cubicBezTo>
                    <a:pt x="8495" y="16407"/>
                    <a:pt x="8762" y="16361"/>
                    <a:pt x="9020" y="16316"/>
                  </a:cubicBezTo>
                  <a:cubicBezTo>
                    <a:pt x="9629" y="16212"/>
                    <a:pt x="10258" y="16106"/>
                    <a:pt x="10863" y="15868"/>
                  </a:cubicBezTo>
                  <a:cubicBezTo>
                    <a:pt x="11486" y="15624"/>
                    <a:pt x="12101" y="15247"/>
                    <a:pt x="12696" y="14883"/>
                  </a:cubicBezTo>
                  <a:cubicBezTo>
                    <a:pt x="12864" y="14780"/>
                    <a:pt x="13032" y="14677"/>
                    <a:pt x="13201" y="14577"/>
                  </a:cubicBezTo>
                  <a:cubicBezTo>
                    <a:pt x="13767" y="14240"/>
                    <a:pt x="14349" y="13942"/>
                    <a:pt x="14911" y="13652"/>
                  </a:cubicBezTo>
                  <a:cubicBezTo>
                    <a:pt x="15274" y="13466"/>
                    <a:pt x="15649" y="13273"/>
                    <a:pt x="16015" y="13072"/>
                  </a:cubicBezTo>
                  <a:cubicBezTo>
                    <a:pt x="16448" y="12834"/>
                    <a:pt x="16939" y="12565"/>
                    <a:pt x="17392" y="12170"/>
                  </a:cubicBezTo>
                  <a:cubicBezTo>
                    <a:pt x="17922" y="11707"/>
                    <a:pt x="18355" y="11139"/>
                    <a:pt x="18680" y="10485"/>
                  </a:cubicBezTo>
                  <a:cubicBezTo>
                    <a:pt x="19079" y="9680"/>
                    <a:pt x="19355" y="8689"/>
                    <a:pt x="19622" y="7732"/>
                  </a:cubicBezTo>
                  <a:cubicBezTo>
                    <a:pt x="19682" y="7516"/>
                    <a:pt x="19743" y="7299"/>
                    <a:pt x="19804" y="7085"/>
                  </a:cubicBezTo>
                  <a:cubicBezTo>
                    <a:pt x="19951" y="6573"/>
                    <a:pt x="20108" y="6060"/>
                    <a:pt x="20260" y="5566"/>
                  </a:cubicBezTo>
                  <a:cubicBezTo>
                    <a:pt x="20552" y="4616"/>
                    <a:pt x="20854" y="3634"/>
                    <a:pt x="21091" y="2619"/>
                  </a:cubicBezTo>
                  <a:cubicBezTo>
                    <a:pt x="21257" y="1909"/>
                    <a:pt x="21391" y="1162"/>
                    <a:pt x="21520" y="4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190" name="Google Shape;151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buFont typeface="Arial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Indigenous people of Australia </a:t>
            </a:r>
          </a:p>
          <a:p>
            <a:pPr marL="228600" indent="-228600">
              <a:buFont typeface="Arial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Australia‘s first people </a:t>
            </a:r>
          </a:p>
          <a:p>
            <a:pPr marL="228600" indent="-228600">
              <a:buFont typeface="Arial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They have lived on the continent for over 50.000 years </a:t>
            </a:r>
          </a:p>
          <a:p>
            <a:pPr marL="228600" indent="-228600">
              <a:buFont typeface="Arial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Oldest population of humans living outside Africa </a:t>
            </a:r>
          </a:p>
          <a:p>
            <a:pPr marL="228600" indent="-228600">
              <a:buFont typeface="Arial"/>
              <a:buChar char="•"/>
            </a:pPr>
            <a:r>
              <a:rPr sz="1800" dirty="0">
                <a:latin typeface="Avenir Next LT Pro" panose="020B0504020202020204" pitchFamily="34" charset="77"/>
              </a:rPr>
              <a:t>Are split into two Groups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56;p14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solidFill>
              <a:srgbClr val="F2F2F2"/>
            </a:solidFill>
            <a:miter lim="8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195" name="Google Shape;157;p14"/>
          <p:cNvGrpSpPr/>
          <p:nvPr/>
        </p:nvGrpSpPr>
        <p:grpSpPr>
          <a:xfrm>
            <a:off x="692842" y="-3089"/>
            <a:ext cx="1326116" cy="597609"/>
            <a:chOff x="0" y="0"/>
            <a:chExt cx="1326114" cy="597607"/>
          </a:xfrm>
        </p:grpSpPr>
        <p:sp>
          <p:nvSpPr>
            <p:cNvPr id="193" name="Google Shape;158;p14"/>
            <p:cNvSpPr/>
            <p:nvPr/>
          </p:nvSpPr>
          <p:spPr>
            <a:xfrm rot="10800000">
              <a:off x="-1" y="0"/>
              <a:ext cx="1326116" cy="59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94" name="Google Shape;159;p14"/>
            <p:cNvSpPr txBox="1"/>
            <p:nvPr/>
          </p:nvSpPr>
          <p:spPr>
            <a:xfrm rot="10800000">
              <a:off x="45720" y="94353"/>
              <a:ext cx="1234674" cy="40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595959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198" name="Google Shape;160;p14"/>
          <p:cNvGrpSpPr/>
          <p:nvPr/>
        </p:nvGrpSpPr>
        <p:grpSpPr>
          <a:xfrm>
            <a:off x="10439255" y="6172200"/>
            <a:ext cx="1482105" cy="679365"/>
            <a:chOff x="0" y="0"/>
            <a:chExt cx="1482104" cy="679364"/>
          </a:xfrm>
        </p:grpSpPr>
        <p:sp>
          <p:nvSpPr>
            <p:cNvPr id="196" name="Google Shape;161;p14"/>
            <p:cNvSpPr/>
            <p:nvPr/>
          </p:nvSpPr>
          <p:spPr>
            <a:xfrm>
              <a:off x="-1" y="0"/>
              <a:ext cx="1482106" cy="67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197" name="Google Shape;162;p14"/>
            <p:cNvSpPr txBox="1"/>
            <p:nvPr/>
          </p:nvSpPr>
          <p:spPr>
            <a:xfrm>
              <a:off x="45720" y="135231"/>
              <a:ext cx="1390665" cy="40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595959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99" name="Google Shape;163;p14"/>
          <p:cNvSpPr/>
          <p:nvPr/>
        </p:nvSpPr>
        <p:spPr>
          <a:xfrm>
            <a:off x="7977351" y="5197178"/>
            <a:ext cx="4211602" cy="1660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760"/>
                </a:lnTo>
                <a:lnTo>
                  <a:pt x="21215" y="2716"/>
                </a:lnTo>
                <a:cubicBezTo>
                  <a:pt x="20975" y="3743"/>
                  <a:pt x="20672" y="4731"/>
                  <a:pt x="20378" y="5688"/>
                </a:cubicBezTo>
                <a:cubicBezTo>
                  <a:pt x="20227" y="6181"/>
                  <a:pt x="20070" y="6691"/>
                  <a:pt x="19924" y="7200"/>
                </a:cubicBezTo>
                <a:cubicBezTo>
                  <a:pt x="19862" y="7413"/>
                  <a:pt x="19802" y="7629"/>
                  <a:pt x="19743" y="7844"/>
                </a:cubicBezTo>
                <a:cubicBezTo>
                  <a:pt x="19472" y="8818"/>
                  <a:pt x="19193" y="9824"/>
                  <a:pt x="18780" y="10653"/>
                </a:cubicBezTo>
                <a:cubicBezTo>
                  <a:pt x="18444" y="11330"/>
                  <a:pt x="17997" y="11916"/>
                  <a:pt x="17451" y="12394"/>
                </a:cubicBezTo>
                <a:cubicBezTo>
                  <a:pt x="16988" y="12798"/>
                  <a:pt x="16492" y="13071"/>
                  <a:pt x="16054" y="13310"/>
                </a:cubicBezTo>
                <a:cubicBezTo>
                  <a:pt x="15686" y="13510"/>
                  <a:pt x="15311" y="13704"/>
                  <a:pt x="14948" y="13891"/>
                </a:cubicBezTo>
                <a:cubicBezTo>
                  <a:pt x="14387" y="14179"/>
                  <a:pt x="13807" y="14478"/>
                  <a:pt x="13243" y="14812"/>
                </a:cubicBezTo>
                <a:cubicBezTo>
                  <a:pt x="13075" y="14913"/>
                  <a:pt x="12907" y="15014"/>
                  <a:pt x="12739" y="15117"/>
                </a:cubicBezTo>
                <a:cubicBezTo>
                  <a:pt x="12141" y="15484"/>
                  <a:pt x="11522" y="15862"/>
                  <a:pt x="10892" y="16109"/>
                </a:cubicBezTo>
                <a:cubicBezTo>
                  <a:pt x="10279" y="16350"/>
                  <a:pt x="9646" y="16458"/>
                  <a:pt x="9034" y="16562"/>
                </a:cubicBezTo>
                <a:cubicBezTo>
                  <a:pt x="8776" y="16605"/>
                  <a:pt x="8509" y="16651"/>
                  <a:pt x="8249" y="16705"/>
                </a:cubicBezTo>
                <a:cubicBezTo>
                  <a:pt x="7224" y="16920"/>
                  <a:pt x="6229" y="17243"/>
                  <a:pt x="5128" y="17613"/>
                </a:cubicBezTo>
                <a:cubicBezTo>
                  <a:pt x="4238" y="17912"/>
                  <a:pt x="3322" y="18220"/>
                  <a:pt x="2486" y="18864"/>
                </a:cubicBezTo>
                <a:cubicBezTo>
                  <a:pt x="1825" y="19374"/>
                  <a:pt x="1187" y="20086"/>
                  <a:pt x="581" y="20987"/>
                </a:cubicBezTo>
                <a:lnTo>
                  <a:pt x="203" y="21600"/>
                </a:lnTo>
                <a:lnTo>
                  <a:pt x="0" y="21600"/>
                </a:lnTo>
                <a:lnTo>
                  <a:pt x="496" y="20795"/>
                </a:lnTo>
                <a:cubicBezTo>
                  <a:pt x="1111" y="19880"/>
                  <a:pt x="1760" y="19156"/>
                  <a:pt x="2433" y="18638"/>
                </a:cubicBezTo>
                <a:cubicBezTo>
                  <a:pt x="3282" y="17982"/>
                  <a:pt x="4206" y="17673"/>
                  <a:pt x="5099" y="17373"/>
                </a:cubicBezTo>
                <a:cubicBezTo>
                  <a:pt x="6207" y="17001"/>
                  <a:pt x="7204" y="16677"/>
                  <a:pt x="8233" y="16461"/>
                </a:cubicBezTo>
                <a:cubicBezTo>
                  <a:pt x="8495" y="16407"/>
                  <a:pt x="8762" y="16361"/>
                  <a:pt x="9020" y="16316"/>
                </a:cubicBezTo>
                <a:cubicBezTo>
                  <a:pt x="9629" y="16212"/>
                  <a:pt x="10258" y="16106"/>
                  <a:pt x="10863" y="15868"/>
                </a:cubicBezTo>
                <a:cubicBezTo>
                  <a:pt x="11486" y="15624"/>
                  <a:pt x="12101" y="15247"/>
                  <a:pt x="12696" y="14883"/>
                </a:cubicBezTo>
                <a:cubicBezTo>
                  <a:pt x="12864" y="14780"/>
                  <a:pt x="13032" y="14677"/>
                  <a:pt x="13201" y="14577"/>
                </a:cubicBezTo>
                <a:cubicBezTo>
                  <a:pt x="13767" y="14240"/>
                  <a:pt x="14349" y="13942"/>
                  <a:pt x="14911" y="13652"/>
                </a:cubicBezTo>
                <a:cubicBezTo>
                  <a:pt x="15274" y="13466"/>
                  <a:pt x="15649" y="13273"/>
                  <a:pt x="16015" y="13072"/>
                </a:cubicBezTo>
                <a:cubicBezTo>
                  <a:pt x="16448" y="12834"/>
                  <a:pt x="16939" y="12565"/>
                  <a:pt x="17392" y="12170"/>
                </a:cubicBezTo>
                <a:cubicBezTo>
                  <a:pt x="17922" y="11707"/>
                  <a:pt x="18355" y="11139"/>
                  <a:pt x="18680" y="10485"/>
                </a:cubicBezTo>
                <a:cubicBezTo>
                  <a:pt x="19079" y="9680"/>
                  <a:pt x="19355" y="8689"/>
                  <a:pt x="19622" y="7732"/>
                </a:cubicBezTo>
                <a:cubicBezTo>
                  <a:pt x="19682" y="7516"/>
                  <a:pt x="19743" y="7299"/>
                  <a:pt x="19804" y="7085"/>
                </a:cubicBezTo>
                <a:cubicBezTo>
                  <a:pt x="19951" y="6573"/>
                  <a:pt x="20108" y="6060"/>
                  <a:pt x="20260" y="5566"/>
                </a:cubicBezTo>
                <a:cubicBezTo>
                  <a:pt x="20552" y="4616"/>
                  <a:pt x="20854" y="3634"/>
                  <a:pt x="21091" y="2619"/>
                </a:cubicBezTo>
                <a:cubicBezTo>
                  <a:pt x="21257" y="1909"/>
                  <a:pt x="21391" y="1162"/>
                  <a:pt x="21520" y="44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207" name="Google Shape;164;p14"/>
          <p:cNvGrpSpPr/>
          <p:nvPr/>
        </p:nvGrpSpPr>
        <p:grpSpPr>
          <a:xfrm>
            <a:off x="10847" y="15175"/>
            <a:ext cx="2198949" cy="3331259"/>
            <a:chOff x="0" y="0"/>
            <a:chExt cx="2198947" cy="3331257"/>
          </a:xfrm>
        </p:grpSpPr>
        <p:sp>
          <p:nvSpPr>
            <p:cNvPr id="200" name="Google Shape;165;p14"/>
            <p:cNvSpPr/>
            <p:nvPr/>
          </p:nvSpPr>
          <p:spPr>
            <a:xfrm>
              <a:off x="8546" y="63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01" name="Google Shape;166;p14"/>
            <p:cNvSpPr/>
            <p:nvPr/>
          </p:nvSpPr>
          <p:spPr>
            <a:xfrm>
              <a:off x="1" y="1"/>
              <a:ext cx="1978690" cy="307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02" name="Google Shape;167;p14"/>
            <p:cNvSpPr/>
            <p:nvPr/>
          </p:nvSpPr>
          <p:spPr>
            <a:xfrm>
              <a:off x="14243" y="-1"/>
              <a:ext cx="1566150" cy="273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03" name="Google Shape;168;p14"/>
            <p:cNvSpPr/>
            <p:nvPr/>
          </p:nvSpPr>
          <p:spPr>
            <a:xfrm>
              <a:off x="0" y="0"/>
              <a:ext cx="1368424" cy="264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04" name="Google Shape;169;p14"/>
            <p:cNvSpPr/>
            <p:nvPr/>
          </p:nvSpPr>
          <p:spPr>
            <a:xfrm>
              <a:off x="7976" y="528603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05" name="Google Shape;170;p14"/>
            <p:cNvSpPr/>
            <p:nvPr/>
          </p:nvSpPr>
          <p:spPr>
            <a:xfrm>
              <a:off x="1" y="657068"/>
              <a:ext cx="396926" cy="16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06" name="Google Shape;171;p14"/>
            <p:cNvSpPr/>
            <p:nvPr/>
          </p:nvSpPr>
          <p:spPr>
            <a:xfrm>
              <a:off x="12154" y="866065"/>
              <a:ext cx="258790" cy="133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215" name="Google Shape;172;p14"/>
          <p:cNvGrpSpPr/>
          <p:nvPr/>
        </p:nvGrpSpPr>
        <p:grpSpPr>
          <a:xfrm>
            <a:off x="8610597" y="3276597"/>
            <a:ext cx="3529265" cy="3581405"/>
            <a:chOff x="0" y="0"/>
            <a:chExt cx="3529263" cy="3581403"/>
          </a:xfrm>
        </p:grpSpPr>
        <p:sp>
          <p:nvSpPr>
            <p:cNvPr id="208" name="Google Shape;173;p14"/>
            <p:cNvSpPr/>
            <p:nvPr/>
          </p:nvSpPr>
          <p:spPr>
            <a:xfrm>
              <a:off x="-1" y="-1"/>
              <a:ext cx="3516198" cy="356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4" y="21425"/>
                    <a:pt x="279" y="21201"/>
                    <a:pt x="435" y="21067"/>
                  </a:cubicBezTo>
                  <a:cubicBezTo>
                    <a:pt x="906" y="20659"/>
                    <a:pt x="1247" y="20129"/>
                    <a:pt x="1627" y="19636"/>
                  </a:cubicBezTo>
                  <a:cubicBezTo>
                    <a:pt x="1897" y="19286"/>
                    <a:pt x="2178" y="18944"/>
                    <a:pt x="2486" y="18626"/>
                  </a:cubicBezTo>
                  <a:cubicBezTo>
                    <a:pt x="2771" y="18332"/>
                    <a:pt x="3079" y="18062"/>
                    <a:pt x="3406" y="17816"/>
                  </a:cubicBezTo>
                  <a:cubicBezTo>
                    <a:pt x="3938" y="17415"/>
                    <a:pt x="4515" y="17079"/>
                    <a:pt x="5074" y="16715"/>
                  </a:cubicBezTo>
                  <a:cubicBezTo>
                    <a:pt x="5535" y="16415"/>
                    <a:pt x="5985" y="16098"/>
                    <a:pt x="6438" y="15785"/>
                  </a:cubicBezTo>
                  <a:cubicBezTo>
                    <a:pt x="6822" y="15520"/>
                    <a:pt x="7209" y="15257"/>
                    <a:pt x="7630" y="15055"/>
                  </a:cubicBezTo>
                  <a:cubicBezTo>
                    <a:pt x="7987" y="14884"/>
                    <a:pt x="8366" y="14750"/>
                    <a:pt x="8762" y="14745"/>
                  </a:cubicBezTo>
                  <a:cubicBezTo>
                    <a:pt x="9048" y="14741"/>
                    <a:pt x="9330" y="14799"/>
                    <a:pt x="9611" y="14855"/>
                  </a:cubicBezTo>
                  <a:cubicBezTo>
                    <a:pt x="9853" y="14903"/>
                    <a:pt x="10095" y="14944"/>
                    <a:pt x="10339" y="14975"/>
                  </a:cubicBezTo>
                  <a:cubicBezTo>
                    <a:pt x="10555" y="15002"/>
                    <a:pt x="10773" y="15015"/>
                    <a:pt x="10986" y="14975"/>
                  </a:cubicBezTo>
                  <a:cubicBezTo>
                    <a:pt x="11350" y="14907"/>
                    <a:pt x="11660" y="14688"/>
                    <a:pt x="11956" y="14465"/>
                  </a:cubicBezTo>
                  <a:cubicBezTo>
                    <a:pt x="12291" y="14212"/>
                    <a:pt x="12609" y="13933"/>
                    <a:pt x="12985" y="13746"/>
                  </a:cubicBezTo>
                  <a:cubicBezTo>
                    <a:pt x="13104" y="13687"/>
                    <a:pt x="13227" y="13638"/>
                    <a:pt x="13351" y="13592"/>
                  </a:cubicBezTo>
                  <a:cubicBezTo>
                    <a:pt x="13734" y="13450"/>
                    <a:pt x="14120" y="13316"/>
                    <a:pt x="14506" y="13182"/>
                  </a:cubicBezTo>
                  <a:cubicBezTo>
                    <a:pt x="14754" y="13096"/>
                    <a:pt x="15002" y="13009"/>
                    <a:pt x="15242" y="12902"/>
                  </a:cubicBezTo>
                  <a:cubicBezTo>
                    <a:pt x="15457" y="12806"/>
                    <a:pt x="15665" y="12692"/>
                    <a:pt x="15856" y="12554"/>
                  </a:cubicBezTo>
                  <a:cubicBezTo>
                    <a:pt x="16059" y="12409"/>
                    <a:pt x="16243" y="12240"/>
                    <a:pt x="16407" y="12053"/>
                  </a:cubicBezTo>
                  <a:cubicBezTo>
                    <a:pt x="16533" y="11908"/>
                    <a:pt x="16646" y="11754"/>
                    <a:pt x="16753" y="11594"/>
                  </a:cubicBezTo>
                  <a:cubicBezTo>
                    <a:pt x="16919" y="11348"/>
                    <a:pt x="17072" y="11093"/>
                    <a:pt x="17250" y="10856"/>
                  </a:cubicBezTo>
                  <a:cubicBezTo>
                    <a:pt x="17448" y="10593"/>
                    <a:pt x="17673" y="10352"/>
                    <a:pt x="17918" y="10133"/>
                  </a:cubicBezTo>
                  <a:cubicBezTo>
                    <a:pt x="18124" y="9949"/>
                    <a:pt x="18344" y="9779"/>
                    <a:pt x="18542" y="9588"/>
                  </a:cubicBezTo>
                  <a:cubicBezTo>
                    <a:pt x="18700" y="9435"/>
                    <a:pt x="18842" y="9268"/>
                    <a:pt x="18971" y="9091"/>
                  </a:cubicBezTo>
                  <a:cubicBezTo>
                    <a:pt x="19127" y="8875"/>
                    <a:pt x="19261" y="8645"/>
                    <a:pt x="19366" y="8401"/>
                  </a:cubicBezTo>
                  <a:cubicBezTo>
                    <a:pt x="19498" y="8097"/>
                    <a:pt x="19586" y="7777"/>
                    <a:pt x="19639" y="7451"/>
                  </a:cubicBezTo>
                  <a:cubicBezTo>
                    <a:pt x="19663" y="7302"/>
                    <a:pt x="19678" y="7152"/>
                    <a:pt x="19687" y="7002"/>
                  </a:cubicBezTo>
                  <a:cubicBezTo>
                    <a:pt x="19734" y="6258"/>
                    <a:pt x="20346" y="5512"/>
                    <a:pt x="20365" y="4767"/>
                  </a:cubicBezTo>
                  <a:cubicBezTo>
                    <a:pt x="20384" y="4011"/>
                    <a:pt x="20485" y="3260"/>
                    <a:pt x="20584" y="2510"/>
                  </a:cubicBezTo>
                  <a:cubicBezTo>
                    <a:pt x="20666" y="1883"/>
                    <a:pt x="21535" y="6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09" name="Google Shape;174;p14"/>
            <p:cNvSpPr/>
            <p:nvPr/>
          </p:nvSpPr>
          <p:spPr>
            <a:xfrm>
              <a:off x="250497" y="909523"/>
              <a:ext cx="3265446" cy="266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511" y="20278"/>
                    <a:pt x="979" y="19532"/>
                  </a:cubicBezTo>
                  <a:cubicBezTo>
                    <a:pt x="1420" y="18830"/>
                    <a:pt x="1822" y="18088"/>
                    <a:pt x="2340" y="17472"/>
                  </a:cubicBezTo>
                  <a:cubicBezTo>
                    <a:pt x="2742" y="16993"/>
                    <a:pt x="3203" y="16600"/>
                    <a:pt x="3655" y="16191"/>
                  </a:cubicBezTo>
                  <a:cubicBezTo>
                    <a:pt x="4056" y="15827"/>
                    <a:pt x="4451" y="15452"/>
                    <a:pt x="4852" y="15088"/>
                  </a:cubicBezTo>
                  <a:cubicBezTo>
                    <a:pt x="5355" y="14630"/>
                    <a:pt x="5862" y="14174"/>
                    <a:pt x="6421" y="13829"/>
                  </a:cubicBezTo>
                  <a:cubicBezTo>
                    <a:pt x="6527" y="13763"/>
                    <a:pt x="6636" y="13704"/>
                    <a:pt x="6747" y="13650"/>
                  </a:cubicBezTo>
                  <a:cubicBezTo>
                    <a:pt x="7182" y="13444"/>
                    <a:pt x="7643" y="13302"/>
                    <a:pt x="8107" y="13327"/>
                  </a:cubicBezTo>
                  <a:cubicBezTo>
                    <a:pt x="8327" y="13339"/>
                    <a:pt x="8544" y="13387"/>
                    <a:pt x="8760" y="13439"/>
                  </a:cubicBezTo>
                  <a:cubicBezTo>
                    <a:pt x="8920" y="13477"/>
                    <a:pt x="9080" y="13510"/>
                    <a:pt x="9241" y="13539"/>
                  </a:cubicBezTo>
                  <a:cubicBezTo>
                    <a:pt x="9716" y="13624"/>
                    <a:pt x="10201" y="13657"/>
                    <a:pt x="10670" y="13539"/>
                  </a:cubicBezTo>
                  <a:cubicBezTo>
                    <a:pt x="11066" y="13440"/>
                    <a:pt x="11439" y="13233"/>
                    <a:pt x="11774" y="12954"/>
                  </a:cubicBezTo>
                  <a:cubicBezTo>
                    <a:pt x="12006" y="12762"/>
                    <a:pt x="12219" y="12540"/>
                    <a:pt x="12433" y="12319"/>
                  </a:cubicBezTo>
                  <a:cubicBezTo>
                    <a:pt x="12825" y="11916"/>
                    <a:pt x="13229" y="11526"/>
                    <a:pt x="13680" y="11231"/>
                  </a:cubicBezTo>
                  <a:cubicBezTo>
                    <a:pt x="14126" y="10940"/>
                    <a:pt x="14612" y="10753"/>
                    <a:pt x="15079" y="10515"/>
                  </a:cubicBezTo>
                  <a:cubicBezTo>
                    <a:pt x="15386" y="10359"/>
                    <a:pt x="15684" y="10179"/>
                    <a:pt x="15968" y="9969"/>
                  </a:cubicBezTo>
                  <a:cubicBezTo>
                    <a:pt x="16348" y="9687"/>
                    <a:pt x="16701" y="9350"/>
                    <a:pt x="17004" y="8952"/>
                  </a:cubicBezTo>
                  <a:cubicBezTo>
                    <a:pt x="17288" y="8579"/>
                    <a:pt x="17522" y="8154"/>
                    <a:pt x="17783" y="7757"/>
                  </a:cubicBezTo>
                  <a:cubicBezTo>
                    <a:pt x="18031" y="7381"/>
                    <a:pt x="18303" y="7030"/>
                    <a:pt x="18567" y="6669"/>
                  </a:cubicBezTo>
                  <a:cubicBezTo>
                    <a:pt x="18776" y="6384"/>
                    <a:pt x="18979" y="6092"/>
                    <a:pt x="19182" y="5801"/>
                  </a:cubicBezTo>
                  <a:cubicBezTo>
                    <a:pt x="19358" y="5551"/>
                    <a:pt x="19533" y="5299"/>
                    <a:pt x="19678" y="5022"/>
                  </a:cubicBezTo>
                  <a:cubicBezTo>
                    <a:pt x="19852" y="4691"/>
                    <a:pt x="19978" y="4326"/>
                    <a:pt x="20090" y="3957"/>
                  </a:cubicBezTo>
                  <a:cubicBezTo>
                    <a:pt x="20233" y="3488"/>
                    <a:pt x="20351" y="3009"/>
                    <a:pt x="20415" y="2515"/>
                  </a:cubicBezTo>
                  <a:cubicBezTo>
                    <a:pt x="20485" y="1969"/>
                    <a:pt x="21578" y="552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10" name="Google Shape;175;p14"/>
            <p:cNvSpPr/>
            <p:nvPr/>
          </p:nvSpPr>
          <p:spPr>
            <a:xfrm>
              <a:off x="3274523" y="3401028"/>
              <a:ext cx="254741" cy="17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18290" y="4258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11" name="Google Shape;176;p14"/>
            <p:cNvSpPr/>
            <p:nvPr/>
          </p:nvSpPr>
          <p:spPr>
            <a:xfrm>
              <a:off x="2920587" y="3240234"/>
              <a:ext cx="584238" cy="34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15187" y="9753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12" name="Google Shape;177;p14"/>
            <p:cNvSpPr/>
            <p:nvPr/>
          </p:nvSpPr>
          <p:spPr>
            <a:xfrm>
              <a:off x="925868" y="2183962"/>
              <a:ext cx="2590074" cy="138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28" y="20191"/>
                    <a:pt x="1498" y="18912"/>
                  </a:cubicBezTo>
                  <a:cubicBezTo>
                    <a:pt x="2015" y="18055"/>
                    <a:pt x="2553" y="17258"/>
                    <a:pt x="3144" y="16724"/>
                  </a:cubicBezTo>
                  <a:cubicBezTo>
                    <a:pt x="3994" y="15956"/>
                    <a:pt x="4913" y="15761"/>
                    <a:pt x="5811" y="15380"/>
                  </a:cubicBezTo>
                  <a:cubicBezTo>
                    <a:pt x="6481" y="15097"/>
                    <a:pt x="7142" y="14701"/>
                    <a:pt x="7820" y="14574"/>
                  </a:cubicBezTo>
                  <a:cubicBezTo>
                    <a:pt x="8462" y="14453"/>
                    <a:pt x="9108" y="14547"/>
                    <a:pt x="9746" y="14766"/>
                  </a:cubicBezTo>
                  <a:cubicBezTo>
                    <a:pt x="10173" y="14914"/>
                    <a:pt x="10599" y="15093"/>
                    <a:pt x="11030" y="15150"/>
                  </a:cubicBezTo>
                  <a:cubicBezTo>
                    <a:pt x="11797" y="15252"/>
                    <a:pt x="12559" y="14889"/>
                    <a:pt x="13286" y="14305"/>
                  </a:cubicBezTo>
                  <a:cubicBezTo>
                    <a:pt x="14538" y="13301"/>
                    <a:pt x="15651" y="11546"/>
                    <a:pt x="16858" y="10274"/>
                  </a:cubicBezTo>
                  <a:cubicBezTo>
                    <a:pt x="17530" y="9567"/>
                    <a:pt x="18221" y="8957"/>
                    <a:pt x="18834" y="8008"/>
                  </a:cubicBezTo>
                  <a:cubicBezTo>
                    <a:pt x="19859" y="6424"/>
                    <a:pt x="21152" y="2677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13" name="Google Shape;178;p14"/>
            <p:cNvSpPr/>
            <p:nvPr/>
          </p:nvSpPr>
          <p:spPr>
            <a:xfrm>
              <a:off x="706599" y="1836581"/>
              <a:ext cx="2822581" cy="174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621" y="19874"/>
                    <a:pt x="1378" y="18664"/>
                  </a:cubicBezTo>
                  <a:cubicBezTo>
                    <a:pt x="2059" y="17576"/>
                    <a:pt x="2840" y="16657"/>
                    <a:pt x="3716" y="16045"/>
                  </a:cubicBezTo>
                  <a:cubicBezTo>
                    <a:pt x="4499" y="15497"/>
                    <a:pt x="5342" y="15241"/>
                    <a:pt x="6182" y="14984"/>
                  </a:cubicBezTo>
                  <a:cubicBezTo>
                    <a:pt x="7145" y="14692"/>
                    <a:pt x="8109" y="14404"/>
                    <a:pt x="9083" y="14219"/>
                  </a:cubicBezTo>
                  <a:cubicBezTo>
                    <a:pt x="9900" y="14065"/>
                    <a:pt x="10726" y="14004"/>
                    <a:pt x="11530" y="13719"/>
                  </a:cubicBezTo>
                  <a:cubicBezTo>
                    <a:pt x="12272" y="13455"/>
                    <a:pt x="12985" y="13018"/>
                    <a:pt x="13706" y="12630"/>
                  </a:cubicBezTo>
                  <a:cubicBezTo>
                    <a:pt x="14567" y="12166"/>
                    <a:pt x="15448" y="11796"/>
                    <a:pt x="16316" y="11365"/>
                  </a:cubicBezTo>
                  <a:cubicBezTo>
                    <a:pt x="16754" y="11148"/>
                    <a:pt x="17192" y="10925"/>
                    <a:pt x="17603" y="10600"/>
                  </a:cubicBezTo>
                  <a:cubicBezTo>
                    <a:pt x="18058" y="10238"/>
                    <a:pt x="18481" y="9773"/>
                    <a:pt x="18817" y="9157"/>
                  </a:cubicBezTo>
                  <a:cubicBezTo>
                    <a:pt x="19277" y="8318"/>
                    <a:pt x="19553" y="7274"/>
                    <a:pt x="19869" y="6273"/>
                  </a:cubicBezTo>
                  <a:cubicBezTo>
                    <a:pt x="20267" y="5014"/>
                    <a:pt x="21265" y="1306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14" name="Google Shape;179;p14"/>
            <p:cNvSpPr/>
            <p:nvPr/>
          </p:nvSpPr>
          <p:spPr>
            <a:xfrm>
              <a:off x="525600" y="1387650"/>
              <a:ext cx="2990511" cy="21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368" y="20650"/>
                    <a:pt x="842" y="19800"/>
                  </a:cubicBezTo>
                  <a:cubicBezTo>
                    <a:pt x="1407" y="18787"/>
                    <a:pt x="2111" y="17941"/>
                    <a:pt x="2813" y="17100"/>
                  </a:cubicBezTo>
                  <a:cubicBezTo>
                    <a:pt x="3406" y="16391"/>
                    <a:pt x="4009" y="15676"/>
                    <a:pt x="4743" y="15300"/>
                  </a:cubicBezTo>
                  <a:cubicBezTo>
                    <a:pt x="5346" y="14991"/>
                    <a:pt x="5997" y="14935"/>
                    <a:pt x="6640" y="14844"/>
                  </a:cubicBezTo>
                  <a:cubicBezTo>
                    <a:pt x="7188" y="14766"/>
                    <a:pt x="7735" y="14668"/>
                    <a:pt x="8283" y="14586"/>
                  </a:cubicBezTo>
                  <a:cubicBezTo>
                    <a:pt x="8680" y="14527"/>
                    <a:pt x="9077" y="14478"/>
                    <a:pt x="9472" y="14397"/>
                  </a:cubicBezTo>
                  <a:cubicBezTo>
                    <a:pt x="10416" y="14200"/>
                    <a:pt x="11338" y="13840"/>
                    <a:pt x="12215" y="13325"/>
                  </a:cubicBezTo>
                  <a:cubicBezTo>
                    <a:pt x="12937" y="12901"/>
                    <a:pt x="13625" y="12378"/>
                    <a:pt x="14344" y="11942"/>
                  </a:cubicBezTo>
                  <a:cubicBezTo>
                    <a:pt x="14944" y="11577"/>
                    <a:pt x="15565" y="11277"/>
                    <a:pt x="16166" y="10911"/>
                  </a:cubicBezTo>
                  <a:cubicBezTo>
                    <a:pt x="16724" y="10571"/>
                    <a:pt x="17266" y="10173"/>
                    <a:pt x="17750" y="9663"/>
                  </a:cubicBezTo>
                  <a:cubicBezTo>
                    <a:pt x="18178" y="9215"/>
                    <a:pt x="18556" y="8684"/>
                    <a:pt x="18889" y="8104"/>
                  </a:cubicBezTo>
                  <a:cubicBezTo>
                    <a:pt x="19254" y="7468"/>
                    <a:pt x="19561" y="6775"/>
                    <a:pt x="19830" y="6056"/>
                  </a:cubicBezTo>
                  <a:cubicBezTo>
                    <a:pt x="20194" y="5081"/>
                    <a:pt x="21325" y="1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216" name="Google Shape;180;p14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2F2F2"/>
            </a:solidFill>
            <a:miter lim="8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217" name="Google Shape;181;p14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226" name="Google Shape;182;p14"/>
          <p:cNvGrpSpPr/>
          <p:nvPr/>
        </p:nvGrpSpPr>
        <p:grpSpPr>
          <a:xfrm>
            <a:off x="10848" y="-3088"/>
            <a:ext cx="2198947" cy="3349523"/>
            <a:chOff x="0" y="0"/>
            <a:chExt cx="2198947" cy="3349520"/>
          </a:xfrm>
        </p:grpSpPr>
        <p:sp>
          <p:nvSpPr>
            <p:cNvPr id="218" name="Google Shape;183;p14"/>
            <p:cNvSpPr/>
            <p:nvPr/>
          </p:nvSpPr>
          <p:spPr>
            <a:xfrm rot="10800000">
              <a:off x="681994" y="0"/>
              <a:ext cx="1326115" cy="59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19" name="Google Shape;184;p14"/>
            <p:cNvSpPr/>
            <p:nvPr/>
          </p:nvSpPr>
          <p:spPr>
            <a:xfrm>
              <a:off x="8545" y="18327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20" name="Google Shape;185;p14"/>
            <p:cNvSpPr/>
            <p:nvPr/>
          </p:nvSpPr>
          <p:spPr>
            <a:xfrm>
              <a:off x="0" y="18265"/>
              <a:ext cx="1978690" cy="307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21" name="Google Shape;186;p14"/>
            <p:cNvSpPr/>
            <p:nvPr/>
          </p:nvSpPr>
          <p:spPr>
            <a:xfrm>
              <a:off x="14243" y="18263"/>
              <a:ext cx="1566149" cy="273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22" name="Google Shape;187;p14"/>
            <p:cNvSpPr/>
            <p:nvPr/>
          </p:nvSpPr>
          <p:spPr>
            <a:xfrm>
              <a:off x="0" y="18265"/>
              <a:ext cx="1368424" cy="264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23" name="Google Shape;188;p14"/>
            <p:cNvSpPr/>
            <p:nvPr/>
          </p:nvSpPr>
          <p:spPr>
            <a:xfrm>
              <a:off x="7975" y="546866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24" name="Google Shape;189;p14"/>
            <p:cNvSpPr/>
            <p:nvPr/>
          </p:nvSpPr>
          <p:spPr>
            <a:xfrm>
              <a:off x="0" y="675331"/>
              <a:ext cx="396926" cy="169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25" name="Google Shape;190;p14"/>
            <p:cNvSpPr/>
            <p:nvPr/>
          </p:nvSpPr>
          <p:spPr>
            <a:xfrm>
              <a:off x="12153" y="884329"/>
              <a:ext cx="258789" cy="133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227" name="Google Shape;191;p14"/>
          <p:cNvSpPr txBox="1">
            <a:spLocks noGrp="1"/>
          </p:cNvSpPr>
          <p:nvPr>
            <p:ph type="title"/>
          </p:nvPr>
        </p:nvSpPr>
        <p:spPr>
          <a:xfrm>
            <a:off x="1005651" y="744908"/>
            <a:ext cx="4798450" cy="3155421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Dreamtime </a:t>
            </a:r>
          </a:p>
        </p:txBody>
      </p:sp>
      <p:pic>
        <p:nvPicPr>
          <p:cNvPr id="228" name="Google Shape;192;p14" descr="Google Shape;192;p14"/>
          <p:cNvPicPr>
            <a:picLocks noChangeAspect="1"/>
          </p:cNvPicPr>
          <p:nvPr/>
        </p:nvPicPr>
        <p:blipFill>
          <a:blip r:embed="rId2"/>
          <a:srcRect b="17254"/>
          <a:stretch>
            <a:fillRect/>
          </a:stretch>
        </p:blipFill>
        <p:spPr>
          <a:xfrm>
            <a:off x="5996628" y="8"/>
            <a:ext cx="6195310" cy="6857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Google Shape;193;p14"/>
          <p:cNvGrpSpPr/>
          <p:nvPr/>
        </p:nvGrpSpPr>
        <p:grpSpPr>
          <a:xfrm>
            <a:off x="5937189" y="3369564"/>
            <a:ext cx="118874" cy="118874"/>
            <a:chOff x="0" y="0"/>
            <a:chExt cx="118873" cy="118873"/>
          </a:xfrm>
        </p:grpSpPr>
        <p:sp>
          <p:nvSpPr>
            <p:cNvPr id="229" name="Google Shape;194;p14"/>
            <p:cNvSpPr/>
            <p:nvPr/>
          </p:nvSpPr>
          <p:spPr>
            <a:xfrm flipH="1">
              <a:off x="59436" y="0"/>
              <a:ext cx="2" cy="118874"/>
            </a:xfrm>
            <a:prstGeom prst="line">
              <a:avLst/>
            </a:prstGeom>
            <a:noFill/>
            <a:ln w="1270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30" name="Google Shape;195;p14"/>
            <p:cNvSpPr/>
            <p:nvPr/>
          </p:nvSpPr>
          <p:spPr>
            <a:xfrm>
              <a:off x="-1" y="59435"/>
              <a:ext cx="118875" cy="2"/>
            </a:xfrm>
            <a:prstGeom prst="line">
              <a:avLst/>
            </a:prstGeom>
            <a:noFill/>
            <a:ln w="1270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41" name="Google Shape;196;p14"/>
          <p:cNvGrpSpPr/>
          <p:nvPr/>
        </p:nvGrpSpPr>
        <p:grpSpPr>
          <a:xfrm>
            <a:off x="7980399" y="3276598"/>
            <a:ext cx="4211604" cy="3581404"/>
            <a:chOff x="0" y="0"/>
            <a:chExt cx="4211603" cy="3581403"/>
          </a:xfrm>
        </p:grpSpPr>
        <p:grpSp>
          <p:nvGrpSpPr>
            <p:cNvPr id="239" name="Google Shape;197;p14"/>
            <p:cNvGrpSpPr/>
            <p:nvPr/>
          </p:nvGrpSpPr>
          <p:grpSpPr>
            <a:xfrm>
              <a:off x="682338" y="-1"/>
              <a:ext cx="3529267" cy="3581404"/>
              <a:chOff x="0" y="0"/>
              <a:chExt cx="3529265" cy="3581403"/>
            </a:xfrm>
          </p:grpSpPr>
          <p:sp>
            <p:nvSpPr>
              <p:cNvPr id="232" name="Google Shape;198;p14"/>
              <p:cNvSpPr/>
              <p:nvPr/>
            </p:nvSpPr>
            <p:spPr>
              <a:xfrm>
                <a:off x="-1" y="-1"/>
                <a:ext cx="3516199" cy="356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4" y="21425"/>
                      <a:pt x="279" y="21201"/>
                      <a:pt x="435" y="21067"/>
                    </a:cubicBezTo>
                    <a:cubicBezTo>
                      <a:pt x="906" y="20659"/>
                      <a:pt x="1247" y="20129"/>
                      <a:pt x="1627" y="19636"/>
                    </a:cubicBezTo>
                    <a:cubicBezTo>
                      <a:pt x="1897" y="19286"/>
                      <a:pt x="2178" y="18944"/>
                      <a:pt x="2486" y="18626"/>
                    </a:cubicBezTo>
                    <a:cubicBezTo>
                      <a:pt x="2771" y="18332"/>
                      <a:pt x="3079" y="18062"/>
                      <a:pt x="3406" y="17816"/>
                    </a:cubicBezTo>
                    <a:cubicBezTo>
                      <a:pt x="3938" y="17415"/>
                      <a:pt x="4515" y="17079"/>
                      <a:pt x="5074" y="16715"/>
                    </a:cubicBezTo>
                    <a:cubicBezTo>
                      <a:pt x="5535" y="16415"/>
                      <a:pt x="5985" y="16098"/>
                      <a:pt x="6438" y="15785"/>
                    </a:cubicBezTo>
                    <a:cubicBezTo>
                      <a:pt x="6822" y="15520"/>
                      <a:pt x="7209" y="15257"/>
                      <a:pt x="7630" y="15055"/>
                    </a:cubicBezTo>
                    <a:cubicBezTo>
                      <a:pt x="7987" y="14884"/>
                      <a:pt x="8366" y="14750"/>
                      <a:pt x="8762" y="14745"/>
                    </a:cubicBezTo>
                    <a:cubicBezTo>
                      <a:pt x="9048" y="14741"/>
                      <a:pt x="9330" y="14799"/>
                      <a:pt x="9611" y="14855"/>
                    </a:cubicBezTo>
                    <a:cubicBezTo>
                      <a:pt x="9853" y="14903"/>
                      <a:pt x="10095" y="14944"/>
                      <a:pt x="10339" y="14975"/>
                    </a:cubicBezTo>
                    <a:cubicBezTo>
                      <a:pt x="10555" y="15002"/>
                      <a:pt x="10773" y="15015"/>
                      <a:pt x="10986" y="14975"/>
                    </a:cubicBezTo>
                    <a:cubicBezTo>
                      <a:pt x="11350" y="14907"/>
                      <a:pt x="11660" y="14688"/>
                      <a:pt x="11956" y="14465"/>
                    </a:cubicBezTo>
                    <a:cubicBezTo>
                      <a:pt x="12291" y="14212"/>
                      <a:pt x="12609" y="13933"/>
                      <a:pt x="12985" y="13746"/>
                    </a:cubicBezTo>
                    <a:cubicBezTo>
                      <a:pt x="13104" y="13687"/>
                      <a:pt x="13227" y="13638"/>
                      <a:pt x="13351" y="13592"/>
                    </a:cubicBezTo>
                    <a:cubicBezTo>
                      <a:pt x="13734" y="13450"/>
                      <a:pt x="14120" y="13316"/>
                      <a:pt x="14506" y="13182"/>
                    </a:cubicBezTo>
                    <a:cubicBezTo>
                      <a:pt x="14754" y="13096"/>
                      <a:pt x="15002" y="13009"/>
                      <a:pt x="15242" y="12902"/>
                    </a:cubicBezTo>
                    <a:cubicBezTo>
                      <a:pt x="15457" y="12806"/>
                      <a:pt x="15665" y="12692"/>
                      <a:pt x="15856" y="12554"/>
                    </a:cubicBezTo>
                    <a:cubicBezTo>
                      <a:pt x="16059" y="12409"/>
                      <a:pt x="16243" y="12240"/>
                      <a:pt x="16407" y="12053"/>
                    </a:cubicBezTo>
                    <a:cubicBezTo>
                      <a:pt x="16533" y="11908"/>
                      <a:pt x="16646" y="11754"/>
                      <a:pt x="16753" y="11594"/>
                    </a:cubicBezTo>
                    <a:cubicBezTo>
                      <a:pt x="16919" y="11348"/>
                      <a:pt x="17072" y="11093"/>
                      <a:pt x="17250" y="10856"/>
                    </a:cubicBezTo>
                    <a:cubicBezTo>
                      <a:pt x="17448" y="10593"/>
                      <a:pt x="17673" y="10352"/>
                      <a:pt x="17918" y="10133"/>
                    </a:cubicBezTo>
                    <a:cubicBezTo>
                      <a:pt x="18124" y="9949"/>
                      <a:pt x="18344" y="9779"/>
                      <a:pt x="18542" y="9588"/>
                    </a:cubicBezTo>
                    <a:cubicBezTo>
                      <a:pt x="18700" y="9435"/>
                      <a:pt x="18842" y="9268"/>
                      <a:pt x="18971" y="9091"/>
                    </a:cubicBezTo>
                    <a:cubicBezTo>
                      <a:pt x="19127" y="8875"/>
                      <a:pt x="19261" y="8645"/>
                      <a:pt x="19366" y="8401"/>
                    </a:cubicBezTo>
                    <a:cubicBezTo>
                      <a:pt x="19498" y="8097"/>
                      <a:pt x="19586" y="7777"/>
                      <a:pt x="19639" y="7451"/>
                    </a:cubicBezTo>
                    <a:cubicBezTo>
                      <a:pt x="19663" y="7302"/>
                      <a:pt x="19678" y="7152"/>
                      <a:pt x="19687" y="7002"/>
                    </a:cubicBezTo>
                    <a:cubicBezTo>
                      <a:pt x="19734" y="6258"/>
                      <a:pt x="20346" y="5512"/>
                      <a:pt x="20365" y="4767"/>
                    </a:cubicBezTo>
                    <a:cubicBezTo>
                      <a:pt x="20384" y="4011"/>
                      <a:pt x="20485" y="3260"/>
                      <a:pt x="20584" y="2510"/>
                    </a:cubicBezTo>
                    <a:cubicBezTo>
                      <a:pt x="20666" y="1883"/>
                      <a:pt x="21535" y="6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33" name="Google Shape;199;p14"/>
              <p:cNvSpPr/>
              <p:nvPr/>
            </p:nvSpPr>
            <p:spPr>
              <a:xfrm>
                <a:off x="250497" y="909523"/>
                <a:ext cx="3265447" cy="2668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11" y="20278"/>
                      <a:pt x="979" y="19532"/>
                    </a:cubicBezTo>
                    <a:cubicBezTo>
                      <a:pt x="1420" y="18830"/>
                      <a:pt x="1822" y="18088"/>
                      <a:pt x="2340" y="17472"/>
                    </a:cubicBezTo>
                    <a:cubicBezTo>
                      <a:pt x="2742" y="16993"/>
                      <a:pt x="3203" y="16600"/>
                      <a:pt x="3655" y="16191"/>
                    </a:cubicBezTo>
                    <a:cubicBezTo>
                      <a:pt x="4056" y="15827"/>
                      <a:pt x="4451" y="15452"/>
                      <a:pt x="4852" y="15088"/>
                    </a:cubicBezTo>
                    <a:cubicBezTo>
                      <a:pt x="5355" y="14630"/>
                      <a:pt x="5862" y="14174"/>
                      <a:pt x="6421" y="13829"/>
                    </a:cubicBezTo>
                    <a:cubicBezTo>
                      <a:pt x="6527" y="13763"/>
                      <a:pt x="6636" y="13704"/>
                      <a:pt x="6747" y="13650"/>
                    </a:cubicBezTo>
                    <a:cubicBezTo>
                      <a:pt x="7182" y="13444"/>
                      <a:pt x="7643" y="13302"/>
                      <a:pt x="8107" y="13327"/>
                    </a:cubicBezTo>
                    <a:cubicBezTo>
                      <a:pt x="8327" y="13339"/>
                      <a:pt x="8544" y="13387"/>
                      <a:pt x="8760" y="13439"/>
                    </a:cubicBezTo>
                    <a:cubicBezTo>
                      <a:pt x="8920" y="13477"/>
                      <a:pt x="9080" y="13510"/>
                      <a:pt x="9241" y="13539"/>
                    </a:cubicBezTo>
                    <a:cubicBezTo>
                      <a:pt x="9716" y="13624"/>
                      <a:pt x="10201" y="13657"/>
                      <a:pt x="10670" y="13539"/>
                    </a:cubicBezTo>
                    <a:cubicBezTo>
                      <a:pt x="11066" y="13440"/>
                      <a:pt x="11439" y="13233"/>
                      <a:pt x="11774" y="12954"/>
                    </a:cubicBezTo>
                    <a:cubicBezTo>
                      <a:pt x="12006" y="12762"/>
                      <a:pt x="12219" y="12540"/>
                      <a:pt x="12433" y="12319"/>
                    </a:cubicBezTo>
                    <a:cubicBezTo>
                      <a:pt x="12825" y="11916"/>
                      <a:pt x="13229" y="11526"/>
                      <a:pt x="13680" y="11231"/>
                    </a:cubicBezTo>
                    <a:cubicBezTo>
                      <a:pt x="14126" y="10940"/>
                      <a:pt x="14612" y="10753"/>
                      <a:pt x="15079" y="10515"/>
                    </a:cubicBezTo>
                    <a:cubicBezTo>
                      <a:pt x="15386" y="10359"/>
                      <a:pt x="15684" y="10179"/>
                      <a:pt x="15968" y="9969"/>
                    </a:cubicBezTo>
                    <a:cubicBezTo>
                      <a:pt x="16348" y="9687"/>
                      <a:pt x="16701" y="9350"/>
                      <a:pt x="17004" y="8952"/>
                    </a:cubicBezTo>
                    <a:cubicBezTo>
                      <a:pt x="17288" y="8579"/>
                      <a:pt x="17522" y="8154"/>
                      <a:pt x="17783" y="7757"/>
                    </a:cubicBezTo>
                    <a:cubicBezTo>
                      <a:pt x="18031" y="7381"/>
                      <a:pt x="18303" y="7030"/>
                      <a:pt x="18567" y="6669"/>
                    </a:cubicBezTo>
                    <a:cubicBezTo>
                      <a:pt x="18776" y="6384"/>
                      <a:pt x="18979" y="6092"/>
                      <a:pt x="19182" y="5801"/>
                    </a:cubicBezTo>
                    <a:cubicBezTo>
                      <a:pt x="19358" y="5551"/>
                      <a:pt x="19533" y="5299"/>
                      <a:pt x="19678" y="5022"/>
                    </a:cubicBezTo>
                    <a:cubicBezTo>
                      <a:pt x="19852" y="4691"/>
                      <a:pt x="19978" y="4326"/>
                      <a:pt x="20090" y="3957"/>
                    </a:cubicBezTo>
                    <a:cubicBezTo>
                      <a:pt x="20233" y="3488"/>
                      <a:pt x="20351" y="3009"/>
                      <a:pt x="20415" y="2515"/>
                    </a:cubicBezTo>
                    <a:cubicBezTo>
                      <a:pt x="20485" y="1969"/>
                      <a:pt x="21578" y="552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34" name="Google Shape;200;p14"/>
              <p:cNvSpPr/>
              <p:nvPr/>
            </p:nvSpPr>
            <p:spPr>
              <a:xfrm>
                <a:off x="3274525" y="3401030"/>
                <a:ext cx="254741" cy="17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8290" y="4258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35" name="Google Shape;201;p14"/>
              <p:cNvSpPr/>
              <p:nvPr/>
            </p:nvSpPr>
            <p:spPr>
              <a:xfrm>
                <a:off x="2920588" y="3240234"/>
                <a:ext cx="584239" cy="340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5187" y="9753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36" name="Google Shape;202;p14"/>
              <p:cNvSpPr/>
              <p:nvPr/>
            </p:nvSpPr>
            <p:spPr>
              <a:xfrm>
                <a:off x="925868" y="2183963"/>
                <a:ext cx="2590075" cy="138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728" y="20191"/>
                      <a:pt x="1498" y="18912"/>
                    </a:cubicBezTo>
                    <a:cubicBezTo>
                      <a:pt x="2015" y="18055"/>
                      <a:pt x="2553" y="17258"/>
                      <a:pt x="3144" y="16724"/>
                    </a:cubicBezTo>
                    <a:cubicBezTo>
                      <a:pt x="3994" y="15956"/>
                      <a:pt x="4913" y="15761"/>
                      <a:pt x="5811" y="15380"/>
                    </a:cubicBezTo>
                    <a:cubicBezTo>
                      <a:pt x="6481" y="15097"/>
                      <a:pt x="7142" y="14701"/>
                      <a:pt x="7820" y="14574"/>
                    </a:cubicBezTo>
                    <a:cubicBezTo>
                      <a:pt x="8462" y="14453"/>
                      <a:pt x="9108" y="14547"/>
                      <a:pt x="9746" y="14766"/>
                    </a:cubicBezTo>
                    <a:cubicBezTo>
                      <a:pt x="10173" y="14914"/>
                      <a:pt x="10599" y="15093"/>
                      <a:pt x="11030" y="15150"/>
                    </a:cubicBezTo>
                    <a:cubicBezTo>
                      <a:pt x="11797" y="15252"/>
                      <a:pt x="12559" y="14889"/>
                      <a:pt x="13286" y="14305"/>
                    </a:cubicBezTo>
                    <a:cubicBezTo>
                      <a:pt x="14538" y="13301"/>
                      <a:pt x="15651" y="11546"/>
                      <a:pt x="16858" y="10274"/>
                    </a:cubicBezTo>
                    <a:cubicBezTo>
                      <a:pt x="17530" y="9567"/>
                      <a:pt x="18221" y="8957"/>
                      <a:pt x="18834" y="8008"/>
                    </a:cubicBezTo>
                    <a:cubicBezTo>
                      <a:pt x="19859" y="6424"/>
                      <a:pt x="21152" y="2677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37" name="Google Shape;203;p14"/>
              <p:cNvSpPr/>
              <p:nvPr/>
            </p:nvSpPr>
            <p:spPr>
              <a:xfrm>
                <a:off x="706599" y="1836581"/>
                <a:ext cx="2822582" cy="174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621" y="19874"/>
                      <a:pt x="1378" y="18664"/>
                    </a:cubicBezTo>
                    <a:cubicBezTo>
                      <a:pt x="2059" y="17576"/>
                      <a:pt x="2840" y="16657"/>
                      <a:pt x="3716" y="16045"/>
                    </a:cubicBezTo>
                    <a:cubicBezTo>
                      <a:pt x="4499" y="15497"/>
                      <a:pt x="5342" y="15241"/>
                      <a:pt x="6182" y="14984"/>
                    </a:cubicBezTo>
                    <a:cubicBezTo>
                      <a:pt x="7145" y="14692"/>
                      <a:pt x="8109" y="14404"/>
                      <a:pt x="9083" y="14219"/>
                    </a:cubicBezTo>
                    <a:cubicBezTo>
                      <a:pt x="9900" y="14065"/>
                      <a:pt x="10726" y="14004"/>
                      <a:pt x="11530" y="13719"/>
                    </a:cubicBezTo>
                    <a:cubicBezTo>
                      <a:pt x="12272" y="13455"/>
                      <a:pt x="12985" y="13018"/>
                      <a:pt x="13706" y="12630"/>
                    </a:cubicBezTo>
                    <a:cubicBezTo>
                      <a:pt x="14567" y="12166"/>
                      <a:pt x="15448" y="11796"/>
                      <a:pt x="16316" y="11365"/>
                    </a:cubicBezTo>
                    <a:cubicBezTo>
                      <a:pt x="16754" y="11148"/>
                      <a:pt x="17192" y="10925"/>
                      <a:pt x="17603" y="10600"/>
                    </a:cubicBezTo>
                    <a:cubicBezTo>
                      <a:pt x="18058" y="10238"/>
                      <a:pt x="18481" y="9773"/>
                      <a:pt x="18817" y="9157"/>
                    </a:cubicBezTo>
                    <a:cubicBezTo>
                      <a:pt x="19277" y="8318"/>
                      <a:pt x="19553" y="7274"/>
                      <a:pt x="19869" y="6273"/>
                    </a:cubicBezTo>
                    <a:cubicBezTo>
                      <a:pt x="20267" y="5014"/>
                      <a:pt x="21265" y="1306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38" name="Google Shape;204;p14"/>
              <p:cNvSpPr/>
              <p:nvPr/>
            </p:nvSpPr>
            <p:spPr>
              <a:xfrm>
                <a:off x="525600" y="1387651"/>
                <a:ext cx="2990512" cy="2191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368" y="20650"/>
                      <a:pt x="842" y="19800"/>
                    </a:cubicBezTo>
                    <a:cubicBezTo>
                      <a:pt x="1407" y="18787"/>
                      <a:pt x="2111" y="17941"/>
                      <a:pt x="2813" y="17100"/>
                    </a:cubicBezTo>
                    <a:cubicBezTo>
                      <a:pt x="3406" y="16391"/>
                      <a:pt x="4009" y="15676"/>
                      <a:pt x="4743" y="15300"/>
                    </a:cubicBezTo>
                    <a:cubicBezTo>
                      <a:pt x="5346" y="14991"/>
                      <a:pt x="5997" y="14935"/>
                      <a:pt x="6640" y="14844"/>
                    </a:cubicBezTo>
                    <a:cubicBezTo>
                      <a:pt x="7188" y="14766"/>
                      <a:pt x="7735" y="14668"/>
                      <a:pt x="8283" y="14586"/>
                    </a:cubicBezTo>
                    <a:cubicBezTo>
                      <a:pt x="8680" y="14527"/>
                      <a:pt x="9077" y="14478"/>
                      <a:pt x="9472" y="14397"/>
                    </a:cubicBezTo>
                    <a:cubicBezTo>
                      <a:pt x="10416" y="14200"/>
                      <a:pt x="11338" y="13840"/>
                      <a:pt x="12215" y="13325"/>
                    </a:cubicBezTo>
                    <a:cubicBezTo>
                      <a:pt x="12937" y="12901"/>
                      <a:pt x="13625" y="12378"/>
                      <a:pt x="14344" y="11942"/>
                    </a:cubicBezTo>
                    <a:cubicBezTo>
                      <a:pt x="14944" y="11577"/>
                      <a:pt x="15565" y="11277"/>
                      <a:pt x="16166" y="10911"/>
                    </a:cubicBezTo>
                    <a:cubicBezTo>
                      <a:pt x="16724" y="10571"/>
                      <a:pt x="17266" y="10173"/>
                      <a:pt x="17750" y="9663"/>
                    </a:cubicBezTo>
                    <a:cubicBezTo>
                      <a:pt x="18178" y="9215"/>
                      <a:pt x="18556" y="8684"/>
                      <a:pt x="18889" y="8104"/>
                    </a:cubicBezTo>
                    <a:cubicBezTo>
                      <a:pt x="19254" y="7468"/>
                      <a:pt x="19561" y="6775"/>
                      <a:pt x="19830" y="6056"/>
                    </a:cubicBezTo>
                    <a:cubicBezTo>
                      <a:pt x="20194" y="5081"/>
                      <a:pt x="21325" y="10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</p:grpSp>
        <p:sp>
          <p:nvSpPr>
            <p:cNvPr id="240" name="Google Shape;205;p14"/>
            <p:cNvSpPr/>
            <p:nvPr/>
          </p:nvSpPr>
          <p:spPr>
            <a:xfrm>
              <a:off x="0" y="1920578"/>
              <a:ext cx="4211602" cy="166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60"/>
                  </a:lnTo>
                  <a:lnTo>
                    <a:pt x="21215" y="2716"/>
                  </a:lnTo>
                  <a:cubicBezTo>
                    <a:pt x="20975" y="3743"/>
                    <a:pt x="20672" y="4731"/>
                    <a:pt x="20378" y="5688"/>
                  </a:cubicBezTo>
                  <a:cubicBezTo>
                    <a:pt x="20227" y="6181"/>
                    <a:pt x="20070" y="6691"/>
                    <a:pt x="19924" y="7200"/>
                  </a:cubicBezTo>
                  <a:cubicBezTo>
                    <a:pt x="19862" y="7413"/>
                    <a:pt x="19802" y="7629"/>
                    <a:pt x="19743" y="7844"/>
                  </a:cubicBezTo>
                  <a:cubicBezTo>
                    <a:pt x="19472" y="8818"/>
                    <a:pt x="19193" y="9824"/>
                    <a:pt x="18780" y="10653"/>
                  </a:cubicBezTo>
                  <a:cubicBezTo>
                    <a:pt x="18444" y="11330"/>
                    <a:pt x="17997" y="11916"/>
                    <a:pt x="17451" y="12394"/>
                  </a:cubicBezTo>
                  <a:cubicBezTo>
                    <a:pt x="16988" y="12798"/>
                    <a:pt x="16492" y="13071"/>
                    <a:pt x="16054" y="13310"/>
                  </a:cubicBezTo>
                  <a:cubicBezTo>
                    <a:pt x="15686" y="13510"/>
                    <a:pt x="15311" y="13704"/>
                    <a:pt x="14948" y="13891"/>
                  </a:cubicBezTo>
                  <a:cubicBezTo>
                    <a:pt x="14387" y="14179"/>
                    <a:pt x="13807" y="14478"/>
                    <a:pt x="13243" y="14812"/>
                  </a:cubicBezTo>
                  <a:cubicBezTo>
                    <a:pt x="13075" y="14913"/>
                    <a:pt x="12907" y="15014"/>
                    <a:pt x="12739" y="15117"/>
                  </a:cubicBezTo>
                  <a:cubicBezTo>
                    <a:pt x="12141" y="15484"/>
                    <a:pt x="11522" y="15862"/>
                    <a:pt x="10892" y="16109"/>
                  </a:cubicBezTo>
                  <a:cubicBezTo>
                    <a:pt x="10279" y="16350"/>
                    <a:pt x="9646" y="16458"/>
                    <a:pt x="9034" y="16562"/>
                  </a:cubicBezTo>
                  <a:cubicBezTo>
                    <a:pt x="8776" y="16605"/>
                    <a:pt x="8509" y="16651"/>
                    <a:pt x="8249" y="16705"/>
                  </a:cubicBezTo>
                  <a:cubicBezTo>
                    <a:pt x="7224" y="16920"/>
                    <a:pt x="6229" y="17243"/>
                    <a:pt x="5128" y="17613"/>
                  </a:cubicBezTo>
                  <a:cubicBezTo>
                    <a:pt x="4238" y="17912"/>
                    <a:pt x="3322" y="18220"/>
                    <a:pt x="2486" y="18864"/>
                  </a:cubicBezTo>
                  <a:cubicBezTo>
                    <a:pt x="1825" y="19374"/>
                    <a:pt x="1187" y="20086"/>
                    <a:pt x="581" y="20987"/>
                  </a:cubicBezTo>
                  <a:lnTo>
                    <a:pt x="203" y="21600"/>
                  </a:lnTo>
                  <a:lnTo>
                    <a:pt x="0" y="21600"/>
                  </a:lnTo>
                  <a:lnTo>
                    <a:pt x="496" y="20795"/>
                  </a:lnTo>
                  <a:cubicBezTo>
                    <a:pt x="1111" y="19880"/>
                    <a:pt x="1760" y="19156"/>
                    <a:pt x="2433" y="18638"/>
                  </a:cubicBezTo>
                  <a:cubicBezTo>
                    <a:pt x="3282" y="17982"/>
                    <a:pt x="4206" y="17673"/>
                    <a:pt x="5099" y="17373"/>
                  </a:cubicBezTo>
                  <a:cubicBezTo>
                    <a:pt x="6207" y="17001"/>
                    <a:pt x="7204" y="16677"/>
                    <a:pt x="8233" y="16461"/>
                  </a:cubicBezTo>
                  <a:cubicBezTo>
                    <a:pt x="8495" y="16407"/>
                    <a:pt x="8762" y="16361"/>
                    <a:pt x="9020" y="16316"/>
                  </a:cubicBezTo>
                  <a:cubicBezTo>
                    <a:pt x="9629" y="16212"/>
                    <a:pt x="10258" y="16106"/>
                    <a:pt x="10863" y="15868"/>
                  </a:cubicBezTo>
                  <a:cubicBezTo>
                    <a:pt x="11486" y="15624"/>
                    <a:pt x="12101" y="15247"/>
                    <a:pt x="12696" y="14883"/>
                  </a:cubicBezTo>
                  <a:cubicBezTo>
                    <a:pt x="12864" y="14780"/>
                    <a:pt x="13032" y="14677"/>
                    <a:pt x="13201" y="14577"/>
                  </a:cubicBezTo>
                  <a:cubicBezTo>
                    <a:pt x="13767" y="14240"/>
                    <a:pt x="14349" y="13942"/>
                    <a:pt x="14911" y="13652"/>
                  </a:cubicBezTo>
                  <a:cubicBezTo>
                    <a:pt x="15274" y="13466"/>
                    <a:pt x="15649" y="13273"/>
                    <a:pt x="16015" y="13072"/>
                  </a:cubicBezTo>
                  <a:cubicBezTo>
                    <a:pt x="16448" y="12834"/>
                    <a:pt x="16939" y="12565"/>
                    <a:pt x="17392" y="12170"/>
                  </a:cubicBezTo>
                  <a:cubicBezTo>
                    <a:pt x="17922" y="11707"/>
                    <a:pt x="18355" y="11139"/>
                    <a:pt x="18680" y="10485"/>
                  </a:cubicBezTo>
                  <a:cubicBezTo>
                    <a:pt x="19079" y="9680"/>
                    <a:pt x="19355" y="8689"/>
                    <a:pt x="19622" y="7732"/>
                  </a:cubicBezTo>
                  <a:cubicBezTo>
                    <a:pt x="19682" y="7516"/>
                    <a:pt x="19743" y="7299"/>
                    <a:pt x="19804" y="7085"/>
                  </a:cubicBezTo>
                  <a:cubicBezTo>
                    <a:pt x="19951" y="6573"/>
                    <a:pt x="20108" y="6060"/>
                    <a:pt x="20260" y="5566"/>
                  </a:cubicBezTo>
                  <a:cubicBezTo>
                    <a:pt x="20552" y="4616"/>
                    <a:pt x="20854" y="3634"/>
                    <a:pt x="21091" y="2619"/>
                  </a:cubicBezTo>
                  <a:cubicBezTo>
                    <a:pt x="21257" y="1909"/>
                    <a:pt x="21391" y="1162"/>
                    <a:pt x="21520" y="4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11;p15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2F2F2"/>
            </a:solidFill>
            <a:miter lim="8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245" name="Google Shape;212;p15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 dirty="0"/>
          </a:p>
        </p:txBody>
      </p:sp>
      <p:sp>
        <p:nvSpPr>
          <p:cNvPr id="246" name="Google Shape;213;p15"/>
          <p:cNvSpPr/>
          <p:nvPr/>
        </p:nvSpPr>
        <p:spPr>
          <a:xfrm rot="10800000">
            <a:off x="692842" y="-3086"/>
            <a:ext cx="1326115" cy="59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068" y="0"/>
                  <a:pt x="20463" y="8152"/>
                  <a:pt x="21479" y="18988"/>
                </a:cubicBezTo>
                <a:lnTo>
                  <a:pt x="21600" y="21600"/>
                </a:lnTo>
                <a:lnTo>
                  <a:pt x="0" y="21600"/>
                </a:lnTo>
                <a:lnTo>
                  <a:pt x="121" y="18988"/>
                </a:lnTo>
                <a:cubicBezTo>
                  <a:pt x="1137" y="8152"/>
                  <a:pt x="5532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254" name="Google Shape;214;p15"/>
          <p:cNvGrpSpPr/>
          <p:nvPr/>
        </p:nvGrpSpPr>
        <p:grpSpPr>
          <a:xfrm>
            <a:off x="10847" y="15175"/>
            <a:ext cx="2198949" cy="3331259"/>
            <a:chOff x="0" y="0"/>
            <a:chExt cx="2198947" cy="3331257"/>
          </a:xfrm>
        </p:grpSpPr>
        <p:sp>
          <p:nvSpPr>
            <p:cNvPr id="247" name="Google Shape;215;p15"/>
            <p:cNvSpPr/>
            <p:nvPr/>
          </p:nvSpPr>
          <p:spPr>
            <a:xfrm>
              <a:off x="8546" y="63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48" name="Google Shape;216;p15"/>
            <p:cNvSpPr/>
            <p:nvPr/>
          </p:nvSpPr>
          <p:spPr>
            <a:xfrm>
              <a:off x="1" y="1"/>
              <a:ext cx="1978690" cy="307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49" name="Google Shape;217;p15"/>
            <p:cNvSpPr/>
            <p:nvPr/>
          </p:nvSpPr>
          <p:spPr>
            <a:xfrm>
              <a:off x="14243" y="-1"/>
              <a:ext cx="1566150" cy="273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50" name="Google Shape;218;p15"/>
            <p:cNvSpPr/>
            <p:nvPr/>
          </p:nvSpPr>
          <p:spPr>
            <a:xfrm>
              <a:off x="0" y="0"/>
              <a:ext cx="1368424" cy="264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51" name="Google Shape;219;p15"/>
            <p:cNvSpPr/>
            <p:nvPr/>
          </p:nvSpPr>
          <p:spPr>
            <a:xfrm>
              <a:off x="7976" y="528603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52" name="Google Shape;220;p15"/>
            <p:cNvSpPr/>
            <p:nvPr/>
          </p:nvSpPr>
          <p:spPr>
            <a:xfrm>
              <a:off x="1" y="657068"/>
              <a:ext cx="396926" cy="16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53" name="Google Shape;221;p15"/>
            <p:cNvSpPr/>
            <p:nvPr/>
          </p:nvSpPr>
          <p:spPr>
            <a:xfrm>
              <a:off x="12154" y="866065"/>
              <a:ext cx="258790" cy="133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255" name="Google Shape;222;p15"/>
          <p:cNvSpPr txBox="1">
            <a:spLocks noGrp="1"/>
          </p:cNvSpPr>
          <p:nvPr>
            <p:ph type="title"/>
          </p:nvPr>
        </p:nvSpPr>
        <p:spPr>
          <a:xfrm>
            <a:off x="1198181" y="559813"/>
            <a:ext cx="8403019" cy="1664574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What is Dreamtime?</a:t>
            </a:r>
          </a:p>
        </p:txBody>
      </p:sp>
      <p:grpSp>
        <p:nvGrpSpPr>
          <p:cNvPr id="266" name="Google Shape;223;p15"/>
          <p:cNvGrpSpPr/>
          <p:nvPr/>
        </p:nvGrpSpPr>
        <p:grpSpPr>
          <a:xfrm>
            <a:off x="7980399" y="3276598"/>
            <a:ext cx="4211604" cy="3581404"/>
            <a:chOff x="0" y="0"/>
            <a:chExt cx="4211603" cy="3581403"/>
          </a:xfrm>
        </p:grpSpPr>
        <p:sp>
          <p:nvSpPr>
            <p:cNvPr id="256" name="Google Shape;224;p15"/>
            <p:cNvSpPr/>
            <p:nvPr/>
          </p:nvSpPr>
          <p:spPr>
            <a:xfrm>
              <a:off x="2458856" y="2902037"/>
              <a:ext cx="1482104" cy="67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grpSp>
          <p:nvGrpSpPr>
            <p:cNvPr id="264" name="Google Shape;225;p15"/>
            <p:cNvGrpSpPr/>
            <p:nvPr/>
          </p:nvGrpSpPr>
          <p:grpSpPr>
            <a:xfrm>
              <a:off x="682338" y="-1"/>
              <a:ext cx="3529267" cy="3581404"/>
              <a:chOff x="0" y="0"/>
              <a:chExt cx="3529265" cy="3581403"/>
            </a:xfrm>
          </p:grpSpPr>
          <p:sp>
            <p:nvSpPr>
              <p:cNvPr id="257" name="Google Shape;226;p15"/>
              <p:cNvSpPr/>
              <p:nvPr/>
            </p:nvSpPr>
            <p:spPr>
              <a:xfrm>
                <a:off x="-1" y="-1"/>
                <a:ext cx="3516199" cy="356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4" y="21425"/>
                      <a:pt x="279" y="21201"/>
                      <a:pt x="435" y="21067"/>
                    </a:cubicBezTo>
                    <a:cubicBezTo>
                      <a:pt x="906" y="20659"/>
                      <a:pt x="1247" y="20129"/>
                      <a:pt x="1627" y="19636"/>
                    </a:cubicBezTo>
                    <a:cubicBezTo>
                      <a:pt x="1897" y="19286"/>
                      <a:pt x="2178" y="18944"/>
                      <a:pt x="2486" y="18626"/>
                    </a:cubicBezTo>
                    <a:cubicBezTo>
                      <a:pt x="2771" y="18332"/>
                      <a:pt x="3079" y="18062"/>
                      <a:pt x="3406" y="17816"/>
                    </a:cubicBezTo>
                    <a:cubicBezTo>
                      <a:pt x="3938" y="17415"/>
                      <a:pt x="4515" y="17079"/>
                      <a:pt x="5074" y="16715"/>
                    </a:cubicBezTo>
                    <a:cubicBezTo>
                      <a:pt x="5535" y="16415"/>
                      <a:pt x="5985" y="16098"/>
                      <a:pt x="6438" y="15785"/>
                    </a:cubicBezTo>
                    <a:cubicBezTo>
                      <a:pt x="6822" y="15520"/>
                      <a:pt x="7209" y="15257"/>
                      <a:pt x="7630" y="15055"/>
                    </a:cubicBezTo>
                    <a:cubicBezTo>
                      <a:pt x="7987" y="14884"/>
                      <a:pt x="8366" y="14750"/>
                      <a:pt x="8762" y="14745"/>
                    </a:cubicBezTo>
                    <a:cubicBezTo>
                      <a:pt x="9048" y="14741"/>
                      <a:pt x="9330" y="14799"/>
                      <a:pt x="9611" y="14855"/>
                    </a:cubicBezTo>
                    <a:cubicBezTo>
                      <a:pt x="9853" y="14903"/>
                      <a:pt x="10095" y="14944"/>
                      <a:pt x="10339" y="14975"/>
                    </a:cubicBezTo>
                    <a:cubicBezTo>
                      <a:pt x="10555" y="15002"/>
                      <a:pt x="10773" y="15015"/>
                      <a:pt x="10986" y="14975"/>
                    </a:cubicBezTo>
                    <a:cubicBezTo>
                      <a:pt x="11350" y="14907"/>
                      <a:pt x="11660" y="14688"/>
                      <a:pt x="11956" y="14465"/>
                    </a:cubicBezTo>
                    <a:cubicBezTo>
                      <a:pt x="12291" y="14212"/>
                      <a:pt x="12609" y="13933"/>
                      <a:pt x="12985" y="13746"/>
                    </a:cubicBezTo>
                    <a:cubicBezTo>
                      <a:pt x="13104" y="13687"/>
                      <a:pt x="13227" y="13638"/>
                      <a:pt x="13351" y="13592"/>
                    </a:cubicBezTo>
                    <a:cubicBezTo>
                      <a:pt x="13734" y="13450"/>
                      <a:pt x="14120" y="13316"/>
                      <a:pt x="14506" y="13182"/>
                    </a:cubicBezTo>
                    <a:cubicBezTo>
                      <a:pt x="14754" y="13096"/>
                      <a:pt x="15002" y="13009"/>
                      <a:pt x="15242" y="12902"/>
                    </a:cubicBezTo>
                    <a:cubicBezTo>
                      <a:pt x="15457" y="12806"/>
                      <a:pt x="15665" y="12692"/>
                      <a:pt x="15856" y="12554"/>
                    </a:cubicBezTo>
                    <a:cubicBezTo>
                      <a:pt x="16059" y="12409"/>
                      <a:pt x="16243" y="12240"/>
                      <a:pt x="16407" y="12053"/>
                    </a:cubicBezTo>
                    <a:cubicBezTo>
                      <a:pt x="16533" y="11908"/>
                      <a:pt x="16646" y="11754"/>
                      <a:pt x="16753" y="11594"/>
                    </a:cubicBezTo>
                    <a:cubicBezTo>
                      <a:pt x="16919" y="11348"/>
                      <a:pt x="17072" y="11093"/>
                      <a:pt x="17250" y="10856"/>
                    </a:cubicBezTo>
                    <a:cubicBezTo>
                      <a:pt x="17448" y="10593"/>
                      <a:pt x="17673" y="10352"/>
                      <a:pt x="17918" y="10133"/>
                    </a:cubicBezTo>
                    <a:cubicBezTo>
                      <a:pt x="18124" y="9949"/>
                      <a:pt x="18344" y="9779"/>
                      <a:pt x="18542" y="9588"/>
                    </a:cubicBezTo>
                    <a:cubicBezTo>
                      <a:pt x="18700" y="9435"/>
                      <a:pt x="18842" y="9268"/>
                      <a:pt x="18971" y="9091"/>
                    </a:cubicBezTo>
                    <a:cubicBezTo>
                      <a:pt x="19127" y="8875"/>
                      <a:pt x="19261" y="8645"/>
                      <a:pt x="19366" y="8401"/>
                    </a:cubicBezTo>
                    <a:cubicBezTo>
                      <a:pt x="19498" y="8097"/>
                      <a:pt x="19586" y="7777"/>
                      <a:pt x="19639" y="7451"/>
                    </a:cubicBezTo>
                    <a:cubicBezTo>
                      <a:pt x="19663" y="7302"/>
                      <a:pt x="19678" y="7152"/>
                      <a:pt x="19687" y="7002"/>
                    </a:cubicBezTo>
                    <a:cubicBezTo>
                      <a:pt x="19734" y="6258"/>
                      <a:pt x="20346" y="5512"/>
                      <a:pt x="20365" y="4767"/>
                    </a:cubicBezTo>
                    <a:cubicBezTo>
                      <a:pt x="20384" y="4011"/>
                      <a:pt x="20485" y="3260"/>
                      <a:pt x="20584" y="2510"/>
                    </a:cubicBezTo>
                    <a:cubicBezTo>
                      <a:pt x="20666" y="1883"/>
                      <a:pt x="21535" y="6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58" name="Google Shape;227;p15"/>
              <p:cNvSpPr/>
              <p:nvPr/>
            </p:nvSpPr>
            <p:spPr>
              <a:xfrm>
                <a:off x="250497" y="909523"/>
                <a:ext cx="3265447" cy="2668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11" y="20278"/>
                      <a:pt x="979" y="19532"/>
                    </a:cubicBezTo>
                    <a:cubicBezTo>
                      <a:pt x="1420" y="18830"/>
                      <a:pt x="1822" y="18088"/>
                      <a:pt x="2340" y="17472"/>
                    </a:cubicBezTo>
                    <a:cubicBezTo>
                      <a:pt x="2742" y="16993"/>
                      <a:pt x="3203" y="16600"/>
                      <a:pt x="3655" y="16191"/>
                    </a:cubicBezTo>
                    <a:cubicBezTo>
                      <a:pt x="4056" y="15827"/>
                      <a:pt x="4451" y="15452"/>
                      <a:pt x="4852" y="15088"/>
                    </a:cubicBezTo>
                    <a:cubicBezTo>
                      <a:pt x="5355" y="14630"/>
                      <a:pt x="5862" y="14174"/>
                      <a:pt x="6421" y="13829"/>
                    </a:cubicBezTo>
                    <a:cubicBezTo>
                      <a:pt x="6527" y="13763"/>
                      <a:pt x="6636" y="13704"/>
                      <a:pt x="6747" y="13650"/>
                    </a:cubicBezTo>
                    <a:cubicBezTo>
                      <a:pt x="7182" y="13444"/>
                      <a:pt x="7643" y="13302"/>
                      <a:pt x="8107" y="13327"/>
                    </a:cubicBezTo>
                    <a:cubicBezTo>
                      <a:pt x="8327" y="13339"/>
                      <a:pt x="8544" y="13387"/>
                      <a:pt x="8760" y="13439"/>
                    </a:cubicBezTo>
                    <a:cubicBezTo>
                      <a:pt x="8920" y="13477"/>
                      <a:pt x="9080" y="13510"/>
                      <a:pt x="9241" y="13539"/>
                    </a:cubicBezTo>
                    <a:cubicBezTo>
                      <a:pt x="9716" y="13624"/>
                      <a:pt x="10201" y="13657"/>
                      <a:pt x="10670" y="13539"/>
                    </a:cubicBezTo>
                    <a:cubicBezTo>
                      <a:pt x="11066" y="13440"/>
                      <a:pt x="11439" y="13233"/>
                      <a:pt x="11774" y="12954"/>
                    </a:cubicBezTo>
                    <a:cubicBezTo>
                      <a:pt x="12006" y="12762"/>
                      <a:pt x="12219" y="12540"/>
                      <a:pt x="12433" y="12319"/>
                    </a:cubicBezTo>
                    <a:cubicBezTo>
                      <a:pt x="12825" y="11916"/>
                      <a:pt x="13229" y="11526"/>
                      <a:pt x="13680" y="11231"/>
                    </a:cubicBezTo>
                    <a:cubicBezTo>
                      <a:pt x="14126" y="10940"/>
                      <a:pt x="14612" y="10753"/>
                      <a:pt x="15079" y="10515"/>
                    </a:cubicBezTo>
                    <a:cubicBezTo>
                      <a:pt x="15386" y="10359"/>
                      <a:pt x="15684" y="10179"/>
                      <a:pt x="15968" y="9969"/>
                    </a:cubicBezTo>
                    <a:cubicBezTo>
                      <a:pt x="16348" y="9687"/>
                      <a:pt x="16701" y="9350"/>
                      <a:pt x="17004" y="8952"/>
                    </a:cubicBezTo>
                    <a:cubicBezTo>
                      <a:pt x="17288" y="8579"/>
                      <a:pt x="17522" y="8154"/>
                      <a:pt x="17783" y="7757"/>
                    </a:cubicBezTo>
                    <a:cubicBezTo>
                      <a:pt x="18031" y="7381"/>
                      <a:pt x="18303" y="7030"/>
                      <a:pt x="18567" y="6669"/>
                    </a:cubicBezTo>
                    <a:cubicBezTo>
                      <a:pt x="18776" y="6384"/>
                      <a:pt x="18979" y="6092"/>
                      <a:pt x="19182" y="5801"/>
                    </a:cubicBezTo>
                    <a:cubicBezTo>
                      <a:pt x="19358" y="5551"/>
                      <a:pt x="19533" y="5299"/>
                      <a:pt x="19678" y="5022"/>
                    </a:cubicBezTo>
                    <a:cubicBezTo>
                      <a:pt x="19852" y="4691"/>
                      <a:pt x="19978" y="4326"/>
                      <a:pt x="20090" y="3957"/>
                    </a:cubicBezTo>
                    <a:cubicBezTo>
                      <a:pt x="20233" y="3488"/>
                      <a:pt x="20351" y="3009"/>
                      <a:pt x="20415" y="2515"/>
                    </a:cubicBezTo>
                    <a:cubicBezTo>
                      <a:pt x="20485" y="1969"/>
                      <a:pt x="21578" y="552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59" name="Google Shape;228;p15"/>
              <p:cNvSpPr/>
              <p:nvPr/>
            </p:nvSpPr>
            <p:spPr>
              <a:xfrm>
                <a:off x="3274525" y="3401030"/>
                <a:ext cx="254741" cy="17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8290" y="4258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60" name="Google Shape;229;p15"/>
              <p:cNvSpPr/>
              <p:nvPr/>
            </p:nvSpPr>
            <p:spPr>
              <a:xfrm>
                <a:off x="2920588" y="3240234"/>
                <a:ext cx="584239" cy="340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5187" y="9753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61" name="Google Shape;230;p15"/>
              <p:cNvSpPr/>
              <p:nvPr/>
            </p:nvSpPr>
            <p:spPr>
              <a:xfrm>
                <a:off x="925868" y="2183963"/>
                <a:ext cx="2590075" cy="138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728" y="20191"/>
                      <a:pt x="1498" y="18912"/>
                    </a:cubicBezTo>
                    <a:cubicBezTo>
                      <a:pt x="2015" y="18055"/>
                      <a:pt x="2553" y="17258"/>
                      <a:pt x="3144" y="16724"/>
                    </a:cubicBezTo>
                    <a:cubicBezTo>
                      <a:pt x="3994" y="15956"/>
                      <a:pt x="4913" y="15761"/>
                      <a:pt x="5811" y="15380"/>
                    </a:cubicBezTo>
                    <a:cubicBezTo>
                      <a:pt x="6481" y="15097"/>
                      <a:pt x="7142" y="14701"/>
                      <a:pt x="7820" y="14574"/>
                    </a:cubicBezTo>
                    <a:cubicBezTo>
                      <a:pt x="8462" y="14453"/>
                      <a:pt x="9108" y="14547"/>
                      <a:pt x="9746" y="14766"/>
                    </a:cubicBezTo>
                    <a:cubicBezTo>
                      <a:pt x="10173" y="14914"/>
                      <a:pt x="10599" y="15093"/>
                      <a:pt x="11030" y="15150"/>
                    </a:cubicBezTo>
                    <a:cubicBezTo>
                      <a:pt x="11797" y="15252"/>
                      <a:pt x="12559" y="14889"/>
                      <a:pt x="13286" y="14305"/>
                    </a:cubicBezTo>
                    <a:cubicBezTo>
                      <a:pt x="14538" y="13301"/>
                      <a:pt x="15651" y="11546"/>
                      <a:pt x="16858" y="10274"/>
                    </a:cubicBezTo>
                    <a:cubicBezTo>
                      <a:pt x="17530" y="9567"/>
                      <a:pt x="18221" y="8957"/>
                      <a:pt x="18834" y="8008"/>
                    </a:cubicBezTo>
                    <a:cubicBezTo>
                      <a:pt x="19859" y="6424"/>
                      <a:pt x="21152" y="2677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62" name="Google Shape;231;p15"/>
              <p:cNvSpPr/>
              <p:nvPr/>
            </p:nvSpPr>
            <p:spPr>
              <a:xfrm>
                <a:off x="706599" y="1836581"/>
                <a:ext cx="2822582" cy="174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621" y="19874"/>
                      <a:pt x="1378" y="18664"/>
                    </a:cubicBezTo>
                    <a:cubicBezTo>
                      <a:pt x="2059" y="17576"/>
                      <a:pt x="2840" y="16657"/>
                      <a:pt x="3716" y="16045"/>
                    </a:cubicBezTo>
                    <a:cubicBezTo>
                      <a:pt x="4499" y="15497"/>
                      <a:pt x="5342" y="15241"/>
                      <a:pt x="6182" y="14984"/>
                    </a:cubicBezTo>
                    <a:cubicBezTo>
                      <a:pt x="7145" y="14692"/>
                      <a:pt x="8109" y="14404"/>
                      <a:pt x="9083" y="14219"/>
                    </a:cubicBezTo>
                    <a:cubicBezTo>
                      <a:pt x="9900" y="14065"/>
                      <a:pt x="10726" y="14004"/>
                      <a:pt x="11530" y="13719"/>
                    </a:cubicBezTo>
                    <a:cubicBezTo>
                      <a:pt x="12272" y="13455"/>
                      <a:pt x="12985" y="13018"/>
                      <a:pt x="13706" y="12630"/>
                    </a:cubicBezTo>
                    <a:cubicBezTo>
                      <a:pt x="14567" y="12166"/>
                      <a:pt x="15448" y="11796"/>
                      <a:pt x="16316" y="11365"/>
                    </a:cubicBezTo>
                    <a:cubicBezTo>
                      <a:pt x="16754" y="11148"/>
                      <a:pt x="17192" y="10925"/>
                      <a:pt x="17603" y="10600"/>
                    </a:cubicBezTo>
                    <a:cubicBezTo>
                      <a:pt x="18058" y="10238"/>
                      <a:pt x="18481" y="9773"/>
                      <a:pt x="18817" y="9157"/>
                    </a:cubicBezTo>
                    <a:cubicBezTo>
                      <a:pt x="19277" y="8318"/>
                      <a:pt x="19553" y="7274"/>
                      <a:pt x="19869" y="6273"/>
                    </a:cubicBezTo>
                    <a:cubicBezTo>
                      <a:pt x="20267" y="5014"/>
                      <a:pt x="21265" y="1306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63" name="Google Shape;232;p15"/>
              <p:cNvSpPr/>
              <p:nvPr/>
            </p:nvSpPr>
            <p:spPr>
              <a:xfrm>
                <a:off x="525600" y="1387651"/>
                <a:ext cx="2990512" cy="2191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368" y="20650"/>
                      <a:pt x="842" y="19800"/>
                    </a:cubicBezTo>
                    <a:cubicBezTo>
                      <a:pt x="1407" y="18787"/>
                      <a:pt x="2111" y="17941"/>
                      <a:pt x="2813" y="17100"/>
                    </a:cubicBezTo>
                    <a:cubicBezTo>
                      <a:pt x="3406" y="16391"/>
                      <a:pt x="4009" y="15676"/>
                      <a:pt x="4743" y="15300"/>
                    </a:cubicBezTo>
                    <a:cubicBezTo>
                      <a:pt x="5346" y="14991"/>
                      <a:pt x="5997" y="14935"/>
                      <a:pt x="6640" y="14844"/>
                    </a:cubicBezTo>
                    <a:cubicBezTo>
                      <a:pt x="7188" y="14766"/>
                      <a:pt x="7735" y="14668"/>
                      <a:pt x="8283" y="14586"/>
                    </a:cubicBezTo>
                    <a:cubicBezTo>
                      <a:pt x="8680" y="14527"/>
                      <a:pt x="9077" y="14478"/>
                      <a:pt x="9472" y="14397"/>
                    </a:cubicBezTo>
                    <a:cubicBezTo>
                      <a:pt x="10416" y="14200"/>
                      <a:pt x="11338" y="13840"/>
                      <a:pt x="12215" y="13325"/>
                    </a:cubicBezTo>
                    <a:cubicBezTo>
                      <a:pt x="12937" y="12901"/>
                      <a:pt x="13625" y="12378"/>
                      <a:pt x="14344" y="11942"/>
                    </a:cubicBezTo>
                    <a:cubicBezTo>
                      <a:pt x="14944" y="11577"/>
                      <a:pt x="15565" y="11277"/>
                      <a:pt x="16166" y="10911"/>
                    </a:cubicBezTo>
                    <a:cubicBezTo>
                      <a:pt x="16724" y="10571"/>
                      <a:pt x="17266" y="10173"/>
                      <a:pt x="17750" y="9663"/>
                    </a:cubicBezTo>
                    <a:cubicBezTo>
                      <a:pt x="18178" y="9215"/>
                      <a:pt x="18556" y="8684"/>
                      <a:pt x="18889" y="8104"/>
                    </a:cubicBezTo>
                    <a:cubicBezTo>
                      <a:pt x="19254" y="7468"/>
                      <a:pt x="19561" y="6775"/>
                      <a:pt x="19830" y="6056"/>
                    </a:cubicBezTo>
                    <a:cubicBezTo>
                      <a:pt x="20194" y="5081"/>
                      <a:pt x="21325" y="10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</p:grpSp>
        <p:sp>
          <p:nvSpPr>
            <p:cNvPr id="265" name="Google Shape;233;p15"/>
            <p:cNvSpPr/>
            <p:nvPr/>
          </p:nvSpPr>
          <p:spPr>
            <a:xfrm>
              <a:off x="0" y="1920578"/>
              <a:ext cx="4211602" cy="166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60"/>
                  </a:lnTo>
                  <a:lnTo>
                    <a:pt x="21215" y="2716"/>
                  </a:lnTo>
                  <a:cubicBezTo>
                    <a:pt x="20975" y="3743"/>
                    <a:pt x="20672" y="4731"/>
                    <a:pt x="20378" y="5688"/>
                  </a:cubicBezTo>
                  <a:cubicBezTo>
                    <a:pt x="20227" y="6181"/>
                    <a:pt x="20070" y="6691"/>
                    <a:pt x="19924" y="7200"/>
                  </a:cubicBezTo>
                  <a:cubicBezTo>
                    <a:pt x="19862" y="7413"/>
                    <a:pt x="19802" y="7629"/>
                    <a:pt x="19743" y="7844"/>
                  </a:cubicBezTo>
                  <a:cubicBezTo>
                    <a:pt x="19472" y="8818"/>
                    <a:pt x="19193" y="9824"/>
                    <a:pt x="18780" y="10653"/>
                  </a:cubicBezTo>
                  <a:cubicBezTo>
                    <a:pt x="18444" y="11330"/>
                    <a:pt x="17997" y="11916"/>
                    <a:pt x="17451" y="12394"/>
                  </a:cubicBezTo>
                  <a:cubicBezTo>
                    <a:pt x="16988" y="12798"/>
                    <a:pt x="16492" y="13071"/>
                    <a:pt x="16054" y="13310"/>
                  </a:cubicBezTo>
                  <a:cubicBezTo>
                    <a:pt x="15686" y="13510"/>
                    <a:pt x="15311" y="13704"/>
                    <a:pt x="14948" y="13891"/>
                  </a:cubicBezTo>
                  <a:cubicBezTo>
                    <a:pt x="14387" y="14179"/>
                    <a:pt x="13807" y="14478"/>
                    <a:pt x="13243" y="14812"/>
                  </a:cubicBezTo>
                  <a:cubicBezTo>
                    <a:pt x="13075" y="14913"/>
                    <a:pt x="12907" y="15014"/>
                    <a:pt x="12739" y="15117"/>
                  </a:cubicBezTo>
                  <a:cubicBezTo>
                    <a:pt x="12141" y="15484"/>
                    <a:pt x="11522" y="15862"/>
                    <a:pt x="10892" y="16109"/>
                  </a:cubicBezTo>
                  <a:cubicBezTo>
                    <a:pt x="10279" y="16350"/>
                    <a:pt x="9646" y="16458"/>
                    <a:pt x="9034" y="16562"/>
                  </a:cubicBezTo>
                  <a:cubicBezTo>
                    <a:pt x="8776" y="16605"/>
                    <a:pt x="8509" y="16651"/>
                    <a:pt x="8249" y="16705"/>
                  </a:cubicBezTo>
                  <a:cubicBezTo>
                    <a:pt x="7224" y="16920"/>
                    <a:pt x="6229" y="17243"/>
                    <a:pt x="5128" y="17613"/>
                  </a:cubicBezTo>
                  <a:cubicBezTo>
                    <a:pt x="4238" y="17912"/>
                    <a:pt x="3322" y="18220"/>
                    <a:pt x="2486" y="18864"/>
                  </a:cubicBezTo>
                  <a:cubicBezTo>
                    <a:pt x="1825" y="19374"/>
                    <a:pt x="1187" y="20086"/>
                    <a:pt x="581" y="20987"/>
                  </a:cubicBezTo>
                  <a:lnTo>
                    <a:pt x="203" y="21600"/>
                  </a:lnTo>
                  <a:lnTo>
                    <a:pt x="0" y="21600"/>
                  </a:lnTo>
                  <a:lnTo>
                    <a:pt x="496" y="20795"/>
                  </a:lnTo>
                  <a:cubicBezTo>
                    <a:pt x="1111" y="19880"/>
                    <a:pt x="1760" y="19156"/>
                    <a:pt x="2433" y="18638"/>
                  </a:cubicBezTo>
                  <a:cubicBezTo>
                    <a:pt x="3282" y="17982"/>
                    <a:pt x="4206" y="17673"/>
                    <a:pt x="5099" y="17373"/>
                  </a:cubicBezTo>
                  <a:cubicBezTo>
                    <a:pt x="6207" y="17001"/>
                    <a:pt x="7204" y="16677"/>
                    <a:pt x="8233" y="16461"/>
                  </a:cubicBezTo>
                  <a:cubicBezTo>
                    <a:pt x="8495" y="16407"/>
                    <a:pt x="8762" y="16361"/>
                    <a:pt x="9020" y="16316"/>
                  </a:cubicBezTo>
                  <a:cubicBezTo>
                    <a:pt x="9629" y="16212"/>
                    <a:pt x="10258" y="16106"/>
                    <a:pt x="10863" y="15868"/>
                  </a:cubicBezTo>
                  <a:cubicBezTo>
                    <a:pt x="11486" y="15624"/>
                    <a:pt x="12101" y="15247"/>
                    <a:pt x="12696" y="14883"/>
                  </a:cubicBezTo>
                  <a:cubicBezTo>
                    <a:pt x="12864" y="14780"/>
                    <a:pt x="13032" y="14677"/>
                    <a:pt x="13201" y="14577"/>
                  </a:cubicBezTo>
                  <a:cubicBezTo>
                    <a:pt x="13767" y="14240"/>
                    <a:pt x="14349" y="13942"/>
                    <a:pt x="14911" y="13652"/>
                  </a:cubicBezTo>
                  <a:cubicBezTo>
                    <a:pt x="15274" y="13466"/>
                    <a:pt x="15649" y="13273"/>
                    <a:pt x="16015" y="13072"/>
                  </a:cubicBezTo>
                  <a:cubicBezTo>
                    <a:pt x="16448" y="12834"/>
                    <a:pt x="16939" y="12565"/>
                    <a:pt x="17392" y="12170"/>
                  </a:cubicBezTo>
                  <a:cubicBezTo>
                    <a:pt x="17922" y="11707"/>
                    <a:pt x="18355" y="11139"/>
                    <a:pt x="18680" y="10485"/>
                  </a:cubicBezTo>
                  <a:cubicBezTo>
                    <a:pt x="19079" y="9680"/>
                    <a:pt x="19355" y="8689"/>
                    <a:pt x="19622" y="7732"/>
                  </a:cubicBezTo>
                  <a:cubicBezTo>
                    <a:pt x="19682" y="7516"/>
                    <a:pt x="19743" y="7299"/>
                    <a:pt x="19804" y="7085"/>
                  </a:cubicBezTo>
                  <a:cubicBezTo>
                    <a:pt x="19951" y="6573"/>
                    <a:pt x="20108" y="6060"/>
                    <a:pt x="20260" y="5566"/>
                  </a:cubicBezTo>
                  <a:cubicBezTo>
                    <a:pt x="20552" y="4616"/>
                    <a:pt x="20854" y="3634"/>
                    <a:pt x="21091" y="2619"/>
                  </a:cubicBezTo>
                  <a:cubicBezTo>
                    <a:pt x="21257" y="1909"/>
                    <a:pt x="21391" y="1162"/>
                    <a:pt x="21520" y="4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267" name="Google Shape;234;p15"/>
          <p:cNvSpPr txBox="1">
            <a:spLocks noGrp="1"/>
          </p:cNvSpPr>
          <p:nvPr>
            <p:ph type="body" sz="half" idx="1"/>
          </p:nvPr>
        </p:nvSpPr>
        <p:spPr>
          <a:xfrm>
            <a:off x="1185755" y="2384474"/>
            <a:ext cx="8402478" cy="3728614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ts val="1800"/>
              <a:buFont typeface="Arial"/>
              <a:buChar char="•"/>
              <a:defRPr sz="1800"/>
            </a:pPr>
            <a:r>
              <a:rPr dirty="0">
                <a:latin typeface="Avenir Next LT Pro" panose="020B0504020202020204" pitchFamily="34" charset="77"/>
              </a:rPr>
              <a:t>Foundation of Aboriginal culture </a:t>
            </a:r>
          </a:p>
          <a:p>
            <a:pPr marL="685800" lvl="1" indent="-228600">
              <a:spcBef>
                <a:spcPts val="500"/>
              </a:spcBef>
              <a:buSzPts val="1800"/>
              <a:buFont typeface="Avenir Roman"/>
              <a:buChar char="➢"/>
              <a:defRPr sz="1800"/>
            </a:pPr>
            <a:r>
              <a:rPr dirty="0">
                <a:latin typeface="Avenir Next LT Pro" panose="020B0504020202020204" pitchFamily="34" charset="77"/>
              </a:rPr>
              <a:t> important features of spiritual beliefs </a:t>
            </a:r>
            <a:endParaRPr sz="2400" dirty="0">
              <a:latin typeface="Avenir Next LT Pro" panose="020B0504020202020204" pitchFamily="34" charset="77"/>
            </a:endParaRPr>
          </a:p>
          <a:p>
            <a:pPr marL="685800" lvl="1" indent="-228600">
              <a:spcBef>
                <a:spcPts val="500"/>
              </a:spcBef>
              <a:buSzPts val="1800"/>
              <a:buFont typeface="Avenir Roman"/>
              <a:buChar char="➢"/>
              <a:defRPr sz="1800"/>
            </a:pPr>
            <a:r>
              <a:rPr dirty="0">
                <a:latin typeface="Avenir Next LT Pro" panose="020B0504020202020204" pitchFamily="34" charset="77"/>
              </a:rPr>
              <a:t> over 40.000 years old </a:t>
            </a:r>
            <a:endParaRPr sz="2400" dirty="0">
              <a:latin typeface="Avenir Next LT Pro" panose="020B0504020202020204" pitchFamily="34" charset="77"/>
            </a:endParaRPr>
          </a:p>
          <a:p>
            <a:pPr marL="228600" indent="-228600">
              <a:buSzPts val="1800"/>
              <a:buFont typeface="Arial"/>
              <a:buChar char="•"/>
              <a:defRPr sz="1800"/>
            </a:pPr>
            <a:r>
              <a:rPr dirty="0">
                <a:latin typeface="Avenir Next LT Pro" panose="020B0504020202020204" pitchFamily="34" charset="77"/>
              </a:rPr>
              <a:t>Oral stories of how world is created by ancestors </a:t>
            </a:r>
          </a:p>
          <a:p>
            <a:pPr marL="228600" indent="-228600">
              <a:buSzPts val="1800"/>
              <a:buFont typeface="Arial"/>
              <a:buChar char="•"/>
              <a:defRPr sz="1800"/>
            </a:pPr>
            <a:r>
              <a:rPr dirty="0">
                <a:latin typeface="Avenir Next LT Pro" panose="020B0504020202020204" pitchFamily="34" charset="77"/>
              </a:rPr>
              <a:t>Provided the culture with different myths </a:t>
            </a:r>
          </a:p>
          <a:p>
            <a:pPr marL="228600" indent="-228600">
              <a:buSzPts val="1800"/>
              <a:buFont typeface="Arial"/>
              <a:buChar char="•"/>
              <a:defRPr sz="1800"/>
            </a:pPr>
            <a:r>
              <a:rPr dirty="0">
                <a:latin typeface="Avenir Next LT Pro" panose="020B0504020202020204" pitchFamily="34" charset="77"/>
              </a:rPr>
              <a:t>Seen as a beginning that never ended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4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What is Dreamtime?</a:t>
            </a:r>
          </a:p>
        </p:txBody>
      </p:sp>
      <p:pic>
        <p:nvPicPr>
          <p:cNvPr id="271" name="Google Shape;241;p16" descr="Google Shape;241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17" y="1482434"/>
            <a:ext cx="7453747" cy="5010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47;p17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2F2F2"/>
            </a:solidFill>
            <a:miter lim="8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275" name="Google Shape;248;p17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276" name="Google Shape;249;p17"/>
          <p:cNvSpPr/>
          <p:nvPr/>
        </p:nvSpPr>
        <p:spPr>
          <a:xfrm rot="10800000">
            <a:off x="692842" y="-3086"/>
            <a:ext cx="1326115" cy="597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068" y="0"/>
                  <a:pt x="20463" y="8152"/>
                  <a:pt x="21479" y="18988"/>
                </a:cubicBezTo>
                <a:lnTo>
                  <a:pt x="21600" y="21600"/>
                </a:lnTo>
                <a:lnTo>
                  <a:pt x="0" y="21600"/>
                </a:lnTo>
                <a:lnTo>
                  <a:pt x="121" y="18988"/>
                </a:lnTo>
                <a:cubicBezTo>
                  <a:pt x="1137" y="8152"/>
                  <a:pt x="5532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284" name="Google Shape;250;p17"/>
          <p:cNvGrpSpPr/>
          <p:nvPr/>
        </p:nvGrpSpPr>
        <p:grpSpPr>
          <a:xfrm>
            <a:off x="10847" y="15175"/>
            <a:ext cx="2198949" cy="3331259"/>
            <a:chOff x="0" y="0"/>
            <a:chExt cx="2198947" cy="3331257"/>
          </a:xfrm>
        </p:grpSpPr>
        <p:sp>
          <p:nvSpPr>
            <p:cNvPr id="277" name="Google Shape;251;p17"/>
            <p:cNvSpPr/>
            <p:nvPr/>
          </p:nvSpPr>
          <p:spPr>
            <a:xfrm>
              <a:off x="8546" y="63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78" name="Google Shape;252;p17"/>
            <p:cNvSpPr/>
            <p:nvPr/>
          </p:nvSpPr>
          <p:spPr>
            <a:xfrm>
              <a:off x="1" y="1"/>
              <a:ext cx="1978690" cy="307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79" name="Google Shape;253;p17"/>
            <p:cNvSpPr/>
            <p:nvPr/>
          </p:nvSpPr>
          <p:spPr>
            <a:xfrm>
              <a:off x="14243" y="-1"/>
              <a:ext cx="1566150" cy="273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80" name="Google Shape;254;p17"/>
            <p:cNvSpPr/>
            <p:nvPr/>
          </p:nvSpPr>
          <p:spPr>
            <a:xfrm>
              <a:off x="0" y="0"/>
              <a:ext cx="1368424" cy="264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81" name="Google Shape;255;p17"/>
            <p:cNvSpPr/>
            <p:nvPr/>
          </p:nvSpPr>
          <p:spPr>
            <a:xfrm>
              <a:off x="7976" y="528603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82" name="Google Shape;256;p17"/>
            <p:cNvSpPr/>
            <p:nvPr/>
          </p:nvSpPr>
          <p:spPr>
            <a:xfrm>
              <a:off x="1" y="657068"/>
              <a:ext cx="396926" cy="16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283" name="Google Shape;257;p17"/>
            <p:cNvSpPr/>
            <p:nvPr/>
          </p:nvSpPr>
          <p:spPr>
            <a:xfrm>
              <a:off x="12154" y="866065"/>
              <a:ext cx="258790" cy="133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3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285" name="Google Shape;258;p17"/>
          <p:cNvSpPr txBox="1">
            <a:spLocks noGrp="1"/>
          </p:cNvSpPr>
          <p:nvPr>
            <p:ph type="title"/>
          </p:nvPr>
        </p:nvSpPr>
        <p:spPr>
          <a:xfrm>
            <a:off x="1198181" y="559813"/>
            <a:ext cx="8403019" cy="1664574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What Stories are depicted?</a:t>
            </a:r>
          </a:p>
        </p:txBody>
      </p:sp>
      <p:grpSp>
        <p:nvGrpSpPr>
          <p:cNvPr id="296" name="Google Shape;259;p17"/>
          <p:cNvGrpSpPr/>
          <p:nvPr/>
        </p:nvGrpSpPr>
        <p:grpSpPr>
          <a:xfrm>
            <a:off x="7980399" y="3276598"/>
            <a:ext cx="4211604" cy="3581404"/>
            <a:chOff x="0" y="0"/>
            <a:chExt cx="4211603" cy="3581403"/>
          </a:xfrm>
        </p:grpSpPr>
        <p:sp>
          <p:nvSpPr>
            <p:cNvPr id="286" name="Google Shape;260;p17"/>
            <p:cNvSpPr/>
            <p:nvPr/>
          </p:nvSpPr>
          <p:spPr>
            <a:xfrm>
              <a:off x="2458856" y="2902037"/>
              <a:ext cx="1482104" cy="67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grpSp>
          <p:nvGrpSpPr>
            <p:cNvPr id="294" name="Google Shape;261;p17"/>
            <p:cNvGrpSpPr/>
            <p:nvPr/>
          </p:nvGrpSpPr>
          <p:grpSpPr>
            <a:xfrm>
              <a:off x="682338" y="-1"/>
              <a:ext cx="3529267" cy="3581404"/>
              <a:chOff x="0" y="0"/>
              <a:chExt cx="3529265" cy="3581403"/>
            </a:xfrm>
          </p:grpSpPr>
          <p:sp>
            <p:nvSpPr>
              <p:cNvPr id="287" name="Google Shape;262;p17"/>
              <p:cNvSpPr/>
              <p:nvPr/>
            </p:nvSpPr>
            <p:spPr>
              <a:xfrm>
                <a:off x="-1" y="-1"/>
                <a:ext cx="3516199" cy="356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4" y="21425"/>
                      <a:pt x="279" y="21201"/>
                      <a:pt x="435" y="21067"/>
                    </a:cubicBezTo>
                    <a:cubicBezTo>
                      <a:pt x="906" y="20659"/>
                      <a:pt x="1247" y="20129"/>
                      <a:pt x="1627" y="19636"/>
                    </a:cubicBezTo>
                    <a:cubicBezTo>
                      <a:pt x="1897" y="19286"/>
                      <a:pt x="2178" y="18944"/>
                      <a:pt x="2486" y="18626"/>
                    </a:cubicBezTo>
                    <a:cubicBezTo>
                      <a:pt x="2771" y="18332"/>
                      <a:pt x="3079" y="18062"/>
                      <a:pt x="3406" y="17816"/>
                    </a:cubicBezTo>
                    <a:cubicBezTo>
                      <a:pt x="3938" y="17415"/>
                      <a:pt x="4515" y="17079"/>
                      <a:pt x="5074" y="16715"/>
                    </a:cubicBezTo>
                    <a:cubicBezTo>
                      <a:pt x="5535" y="16415"/>
                      <a:pt x="5985" y="16098"/>
                      <a:pt x="6438" y="15785"/>
                    </a:cubicBezTo>
                    <a:cubicBezTo>
                      <a:pt x="6822" y="15520"/>
                      <a:pt x="7209" y="15257"/>
                      <a:pt x="7630" y="15055"/>
                    </a:cubicBezTo>
                    <a:cubicBezTo>
                      <a:pt x="7987" y="14884"/>
                      <a:pt x="8366" y="14750"/>
                      <a:pt x="8762" y="14745"/>
                    </a:cubicBezTo>
                    <a:cubicBezTo>
                      <a:pt x="9048" y="14741"/>
                      <a:pt x="9330" y="14799"/>
                      <a:pt x="9611" y="14855"/>
                    </a:cubicBezTo>
                    <a:cubicBezTo>
                      <a:pt x="9853" y="14903"/>
                      <a:pt x="10095" y="14944"/>
                      <a:pt x="10339" y="14975"/>
                    </a:cubicBezTo>
                    <a:cubicBezTo>
                      <a:pt x="10555" y="15002"/>
                      <a:pt x="10773" y="15015"/>
                      <a:pt x="10986" y="14975"/>
                    </a:cubicBezTo>
                    <a:cubicBezTo>
                      <a:pt x="11350" y="14907"/>
                      <a:pt x="11660" y="14688"/>
                      <a:pt x="11956" y="14465"/>
                    </a:cubicBezTo>
                    <a:cubicBezTo>
                      <a:pt x="12291" y="14212"/>
                      <a:pt x="12609" y="13933"/>
                      <a:pt x="12985" y="13746"/>
                    </a:cubicBezTo>
                    <a:cubicBezTo>
                      <a:pt x="13104" y="13687"/>
                      <a:pt x="13227" y="13638"/>
                      <a:pt x="13351" y="13592"/>
                    </a:cubicBezTo>
                    <a:cubicBezTo>
                      <a:pt x="13734" y="13450"/>
                      <a:pt x="14120" y="13316"/>
                      <a:pt x="14506" y="13182"/>
                    </a:cubicBezTo>
                    <a:cubicBezTo>
                      <a:pt x="14754" y="13096"/>
                      <a:pt x="15002" y="13009"/>
                      <a:pt x="15242" y="12902"/>
                    </a:cubicBezTo>
                    <a:cubicBezTo>
                      <a:pt x="15457" y="12806"/>
                      <a:pt x="15665" y="12692"/>
                      <a:pt x="15856" y="12554"/>
                    </a:cubicBezTo>
                    <a:cubicBezTo>
                      <a:pt x="16059" y="12409"/>
                      <a:pt x="16243" y="12240"/>
                      <a:pt x="16407" y="12053"/>
                    </a:cubicBezTo>
                    <a:cubicBezTo>
                      <a:pt x="16533" y="11908"/>
                      <a:pt x="16646" y="11754"/>
                      <a:pt x="16753" y="11594"/>
                    </a:cubicBezTo>
                    <a:cubicBezTo>
                      <a:pt x="16919" y="11348"/>
                      <a:pt x="17072" y="11093"/>
                      <a:pt x="17250" y="10856"/>
                    </a:cubicBezTo>
                    <a:cubicBezTo>
                      <a:pt x="17448" y="10593"/>
                      <a:pt x="17673" y="10352"/>
                      <a:pt x="17918" y="10133"/>
                    </a:cubicBezTo>
                    <a:cubicBezTo>
                      <a:pt x="18124" y="9949"/>
                      <a:pt x="18344" y="9779"/>
                      <a:pt x="18542" y="9588"/>
                    </a:cubicBezTo>
                    <a:cubicBezTo>
                      <a:pt x="18700" y="9435"/>
                      <a:pt x="18842" y="9268"/>
                      <a:pt x="18971" y="9091"/>
                    </a:cubicBezTo>
                    <a:cubicBezTo>
                      <a:pt x="19127" y="8875"/>
                      <a:pt x="19261" y="8645"/>
                      <a:pt x="19366" y="8401"/>
                    </a:cubicBezTo>
                    <a:cubicBezTo>
                      <a:pt x="19498" y="8097"/>
                      <a:pt x="19586" y="7777"/>
                      <a:pt x="19639" y="7451"/>
                    </a:cubicBezTo>
                    <a:cubicBezTo>
                      <a:pt x="19663" y="7302"/>
                      <a:pt x="19678" y="7152"/>
                      <a:pt x="19687" y="7002"/>
                    </a:cubicBezTo>
                    <a:cubicBezTo>
                      <a:pt x="19734" y="6258"/>
                      <a:pt x="20346" y="5512"/>
                      <a:pt x="20365" y="4767"/>
                    </a:cubicBezTo>
                    <a:cubicBezTo>
                      <a:pt x="20384" y="4011"/>
                      <a:pt x="20485" y="3260"/>
                      <a:pt x="20584" y="2510"/>
                    </a:cubicBezTo>
                    <a:cubicBezTo>
                      <a:pt x="20666" y="1883"/>
                      <a:pt x="21535" y="6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88" name="Google Shape;263;p17"/>
              <p:cNvSpPr/>
              <p:nvPr/>
            </p:nvSpPr>
            <p:spPr>
              <a:xfrm>
                <a:off x="250497" y="909523"/>
                <a:ext cx="3265447" cy="2668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11" y="20278"/>
                      <a:pt x="979" y="19532"/>
                    </a:cubicBezTo>
                    <a:cubicBezTo>
                      <a:pt x="1420" y="18830"/>
                      <a:pt x="1822" y="18088"/>
                      <a:pt x="2340" y="17472"/>
                    </a:cubicBezTo>
                    <a:cubicBezTo>
                      <a:pt x="2742" y="16993"/>
                      <a:pt x="3203" y="16600"/>
                      <a:pt x="3655" y="16191"/>
                    </a:cubicBezTo>
                    <a:cubicBezTo>
                      <a:pt x="4056" y="15827"/>
                      <a:pt x="4451" y="15452"/>
                      <a:pt x="4852" y="15088"/>
                    </a:cubicBezTo>
                    <a:cubicBezTo>
                      <a:pt x="5355" y="14630"/>
                      <a:pt x="5862" y="14174"/>
                      <a:pt x="6421" y="13829"/>
                    </a:cubicBezTo>
                    <a:cubicBezTo>
                      <a:pt x="6527" y="13763"/>
                      <a:pt x="6636" y="13704"/>
                      <a:pt x="6747" y="13650"/>
                    </a:cubicBezTo>
                    <a:cubicBezTo>
                      <a:pt x="7182" y="13444"/>
                      <a:pt x="7643" y="13302"/>
                      <a:pt x="8107" y="13327"/>
                    </a:cubicBezTo>
                    <a:cubicBezTo>
                      <a:pt x="8327" y="13339"/>
                      <a:pt x="8544" y="13387"/>
                      <a:pt x="8760" y="13439"/>
                    </a:cubicBezTo>
                    <a:cubicBezTo>
                      <a:pt x="8920" y="13477"/>
                      <a:pt x="9080" y="13510"/>
                      <a:pt x="9241" y="13539"/>
                    </a:cubicBezTo>
                    <a:cubicBezTo>
                      <a:pt x="9716" y="13624"/>
                      <a:pt x="10201" y="13657"/>
                      <a:pt x="10670" y="13539"/>
                    </a:cubicBezTo>
                    <a:cubicBezTo>
                      <a:pt x="11066" y="13440"/>
                      <a:pt x="11439" y="13233"/>
                      <a:pt x="11774" y="12954"/>
                    </a:cubicBezTo>
                    <a:cubicBezTo>
                      <a:pt x="12006" y="12762"/>
                      <a:pt x="12219" y="12540"/>
                      <a:pt x="12433" y="12319"/>
                    </a:cubicBezTo>
                    <a:cubicBezTo>
                      <a:pt x="12825" y="11916"/>
                      <a:pt x="13229" y="11526"/>
                      <a:pt x="13680" y="11231"/>
                    </a:cubicBezTo>
                    <a:cubicBezTo>
                      <a:pt x="14126" y="10940"/>
                      <a:pt x="14612" y="10753"/>
                      <a:pt x="15079" y="10515"/>
                    </a:cubicBezTo>
                    <a:cubicBezTo>
                      <a:pt x="15386" y="10359"/>
                      <a:pt x="15684" y="10179"/>
                      <a:pt x="15968" y="9969"/>
                    </a:cubicBezTo>
                    <a:cubicBezTo>
                      <a:pt x="16348" y="9687"/>
                      <a:pt x="16701" y="9350"/>
                      <a:pt x="17004" y="8952"/>
                    </a:cubicBezTo>
                    <a:cubicBezTo>
                      <a:pt x="17288" y="8579"/>
                      <a:pt x="17522" y="8154"/>
                      <a:pt x="17783" y="7757"/>
                    </a:cubicBezTo>
                    <a:cubicBezTo>
                      <a:pt x="18031" y="7381"/>
                      <a:pt x="18303" y="7030"/>
                      <a:pt x="18567" y="6669"/>
                    </a:cubicBezTo>
                    <a:cubicBezTo>
                      <a:pt x="18776" y="6384"/>
                      <a:pt x="18979" y="6092"/>
                      <a:pt x="19182" y="5801"/>
                    </a:cubicBezTo>
                    <a:cubicBezTo>
                      <a:pt x="19358" y="5551"/>
                      <a:pt x="19533" y="5299"/>
                      <a:pt x="19678" y="5022"/>
                    </a:cubicBezTo>
                    <a:cubicBezTo>
                      <a:pt x="19852" y="4691"/>
                      <a:pt x="19978" y="4326"/>
                      <a:pt x="20090" y="3957"/>
                    </a:cubicBezTo>
                    <a:cubicBezTo>
                      <a:pt x="20233" y="3488"/>
                      <a:pt x="20351" y="3009"/>
                      <a:pt x="20415" y="2515"/>
                    </a:cubicBezTo>
                    <a:cubicBezTo>
                      <a:pt x="20485" y="1969"/>
                      <a:pt x="21578" y="552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89" name="Google Shape;264;p17"/>
              <p:cNvSpPr/>
              <p:nvPr/>
            </p:nvSpPr>
            <p:spPr>
              <a:xfrm>
                <a:off x="3274525" y="3401030"/>
                <a:ext cx="254741" cy="17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8290" y="4258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90" name="Google Shape;265;p17"/>
              <p:cNvSpPr/>
              <p:nvPr/>
            </p:nvSpPr>
            <p:spPr>
              <a:xfrm>
                <a:off x="2920588" y="3240234"/>
                <a:ext cx="584239" cy="340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5187" y="9753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91" name="Google Shape;266;p17"/>
              <p:cNvSpPr/>
              <p:nvPr/>
            </p:nvSpPr>
            <p:spPr>
              <a:xfrm>
                <a:off x="925868" y="2183963"/>
                <a:ext cx="2590075" cy="138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728" y="20191"/>
                      <a:pt x="1498" y="18912"/>
                    </a:cubicBezTo>
                    <a:cubicBezTo>
                      <a:pt x="2015" y="18055"/>
                      <a:pt x="2553" y="17258"/>
                      <a:pt x="3144" y="16724"/>
                    </a:cubicBezTo>
                    <a:cubicBezTo>
                      <a:pt x="3994" y="15956"/>
                      <a:pt x="4913" y="15761"/>
                      <a:pt x="5811" y="15380"/>
                    </a:cubicBezTo>
                    <a:cubicBezTo>
                      <a:pt x="6481" y="15097"/>
                      <a:pt x="7142" y="14701"/>
                      <a:pt x="7820" y="14574"/>
                    </a:cubicBezTo>
                    <a:cubicBezTo>
                      <a:pt x="8462" y="14453"/>
                      <a:pt x="9108" y="14547"/>
                      <a:pt x="9746" y="14766"/>
                    </a:cubicBezTo>
                    <a:cubicBezTo>
                      <a:pt x="10173" y="14914"/>
                      <a:pt x="10599" y="15093"/>
                      <a:pt x="11030" y="15150"/>
                    </a:cubicBezTo>
                    <a:cubicBezTo>
                      <a:pt x="11797" y="15252"/>
                      <a:pt x="12559" y="14889"/>
                      <a:pt x="13286" y="14305"/>
                    </a:cubicBezTo>
                    <a:cubicBezTo>
                      <a:pt x="14538" y="13301"/>
                      <a:pt x="15651" y="11546"/>
                      <a:pt x="16858" y="10274"/>
                    </a:cubicBezTo>
                    <a:cubicBezTo>
                      <a:pt x="17530" y="9567"/>
                      <a:pt x="18221" y="8957"/>
                      <a:pt x="18834" y="8008"/>
                    </a:cubicBezTo>
                    <a:cubicBezTo>
                      <a:pt x="19859" y="6424"/>
                      <a:pt x="21152" y="2677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92" name="Google Shape;267;p17"/>
              <p:cNvSpPr/>
              <p:nvPr/>
            </p:nvSpPr>
            <p:spPr>
              <a:xfrm>
                <a:off x="706599" y="1836581"/>
                <a:ext cx="2822582" cy="174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621" y="19874"/>
                      <a:pt x="1378" y="18664"/>
                    </a:cubicBezTo>
                    <a:cubicBezTo>
                      <a:pt x="2059" y="17576"/>
                      <a:pt x="2840" y="16657"/>
                      <a:pt x="3716" y="16045"/>
                    </a:cubicBezTo>
                    <a:cubicBezTo>
                      <a:pt x="4499" y="15497"/>
                      <a:pt x="5342" y="15241"/>
                      <a:pt x="6182" y="14984"/>
                    </a:cubicBezTo>
                    <a:cubicBezTo>
                      <a:pt x="7145" y="14692"/>
                      <a:pt x="8109" y="14404"/>
                      <a:pt x="9083" y="14219"/>
                    </a:cubicBezTo>
                    <a:cubicBezTo>
                      <a:pt x="9900" y="14065"/>
                      <a:pt x="10726" y="14004"/>
                      <a:pt x="11530" y="13719"/>
                    </a:cubicBezTo>
                    <a:cubicBezTo>
                      <a:pt x="12272" y="13455"/>
                      <a:pt x="12985" y="13018"/>
                      <a:pt x="13706" y="12630"/>
                    </a:cubicBezTo>
                    <a:cubicBezTo>
                      <a:pt x="14567" y="12166"/>
                      <a:pt x="15448" y="11796"/>
                      <a:pt x="16316" y="11365"/>
                    </a:cubicBezTo>
                    <a:cubicBezTo>
                      <a:pt x="16754" y="11148"/>
                      <a:pt x="17192" y="10925"/>
                      <a:pt x="17603" y="10600"/>
                    </a:cubicBezTo>
                    <a:cubicBezTo>
                      <a:pt x="18058" y="10238"/>
                      <a:pt x="18481" y="9773"/>
                      <a:pt x="18817" y="9157"/>
                    </a:cubicBezTo>
                    <a:cubicBezTo>
                      <a:pt x="19277" y="8318"/>
                      <a:pt x="19553" y="7274"/>
                      <a:pt x="19869" y="6273"/>
                    </a:cubicBezTo>
                    <a:cubicBezTo>
                      <a:pt x="20267" y="5014"/>
                      <a:pt x="21265" y="1306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293" name="Google Shape;268;p17"/>
              <p:cNvSpPr/>
              <p:nvPr/>
            </p:nvSpPr>
            <p:spPr>
              <a:xfrm>
                <a:off x="525600" y="1387651"/>
                <a:ext cx="2990512" cy="2191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368" y="20650"/>
                      <a:pt x="842" y="19800"/>
                    </a:cubicBezTo>
                    <a:cubicBezTo>
                      <a:pt x="1407" y="18787"/>
                      <a:pt x="2111" y="17941"/>
                      <a:pt x="2813" y="17100"/>
                    </a:cubicBezTo>
                    <a:cubicBezTo>
                      <a:pt x="3406" y="16391"/>
                      <a:pt x="4009" y="15676"/>
                      <a:pt x="4743" y="15300"/>
                    </a:cubicBezTo>
                    <a:cubicBezTo>
                      <a:pt x="5346" y="14991"/>
                      <a:pt x="5997" y="14935"/>
                      <a:pt x="6640" y="14844"/>
                    </a:cubicBezTo>
                    <a:cubicBezTo>
                      <a:pt x="7188" y="14766"/>
                      <a:pt x="7735" y="14668"/>
                      <a:pt x="8283" y="14586"/>
                    </a:cubicBezTo>
                    <a:cubicBezTo>
                      <a:pt x="8680" y="14527"/>
                      <a:pt x="9077" y="14478"/>
                      <a:pt x="9472" y="14397"/>
                    </a:cubicBezTo>
                    <a:cubicBezTo>
                      <a:pt x="10416" y="14200"/>
                      <a:pt x="11338" y="13840"/>
                      <a:pt x="12215" y="13325"/>
                    </a:cubicBezTo>
                    <a:cubicBezTo>
                      <a:pt x="12937" y="12901"/>
                      <a:pt x="13625" y="12378"/>
                      <a:pt x="14344" y="11942"/>
                    </a:cubicBezTo>
                    <a:cubicBezTo>
                      <a:pt x="14944" y="11577"/>
                      <a:pt x="15565" y="11277"/>
                      <a:pt x="16166" y="10911"/>
                    </a:cubicBezTo>
                    <a:cubicBezTo>
                      <a:pt x="16724" y="10571"/>
                      <a:pt x="17266" y="10173"/>
                      <a:pt x="17750" y="9663"/>
                    </a:cubicBezTo>
                    <a:cubicBezTo>
                      <a:pt x="18178" y="9215"/>
                      <a:pt x="18556" y="8684"/>
                      <a:pt x="18889" y="8104"/>
                    </a:cubicBezTo>
                    <a:cubicBezTo>
                      <a:pt x="19254" y="7468"/>
                      <a:pt x="19561" y="6775"/>
                      <a:pt x="19830" y="6056"/>
                    </a:cubicBezTo>
                    <a:cubicBezTo>
                      <a:pt x="20194" y="5081"/>
                      <a:pt x="21325" y="10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</p:grpSp>
        <p:sp>
          <p:nvSpPr>
            <p:cNvPr id="295" name="Google Shape;269;p17"/>
            <p:cNvSpPr/>
            <p:nvPr/>
          </p:nvSpPr>
          <p:spPr>
            <a:xfrm>
              <a:off x="0" y="1920578"/>
              <a:ext cx="4211602" cy="166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60"/>
                  </a:lnTo>
                  <a:lnTo>
                    <a:pt x="21215" y="2716"/>
                  </a:lnTo>
                  <a:cubicBezTo>
                    <a:pt x="20975" y="3743"/>
                    <a:pt x="20672" y="4731"/>
                    <a:pt x="20378" y="5688"/>
                  </a:cubicBezTo>
                  <a:cubicBezTo>
                    <a:pt x="20227" y="6181"/>
                    <a:pt x="20070" y="6691"/>
                    <a:pt x="19924" y="7200"/>
                  </a:cubicBezTo>
                  <a:cubicBezTo>
                    <a:pt x="19862" y="7413"/>
                    <a:pt x="19802" y="7629"/>
                    <a:pt x="19743" y="7844"/>
                  </a:cubicBezTo>
                  <a:cubicBezTo>
                    <a:pt x="19472" y="8818"/>
                    <a:pt x="19193" y="9824"/>
                    <a:pt x="18780" y="10653"/>
                  </a:cubicBezTo>
                  <a:cubicBezTo>
                    <a:pt x="18444" y="11330"/>
                    <a:pt x="17997" y="11916"/>
                    <a:pt x="17451" y="12394"/>
                  </a:cubicBezTo>
                  <a:cubicBezTo>
                    <a:pt x="16988" y="12798"/>
                    <a:pt x="16492" y="13071"/>
                    <a:pt x="16054" y="13310"/>
                  </a:cubicBezTo>
                  <a:cubicBezTo>
                    <a:pt x="15686" y="13510"/>
                    <a:pt x="15311" y="13704"/>
                    <a:pt x="14948" y="13891"/>
                  </a:cubicBezTo>
                  <a:cubicBezTo>
                    <a:pt x="14387" y="14179"/>
                    <a:pt x="13807" y="14478"/>
                    <a:pt x="13243" y="14812"/>
                  </a:cubicBezTo>
                  <a:cubicBezTo>
                    <a:pt x="13075" y="14913"/>
                    <a:pt x="12907" y="15014"/>
                    <a:pt x="12739" y="15117"/>
                  </a:cubicBezTo>
                  <a:cubicBezTo>
                    <a:pt x="12141" y="15484"/>
                    <a:pt x="11522" y="15862"/>
                    <a:pt x="10892" y="16109"/>
                  </a:cubicBezTo>
                  <a:cubicBezTo>
                    <a:pt x="10279" y="16350"/>
                    <a:pt x="9646" y="16458"/>
                    <a:pt x="9034" y="16562"/>
                  </a:cubicBezTo>
                  <a:cubicBezTo>
                    <a:pt x="8776" y="16605"/>
                    <a:pt x="8509" y="16651"/>
                    <a:pt x="8249" y="16705"/>
                  </a:cubicBezTo>
                  <a:cubicBezTo>
                    <a:pt x="7224" y="16920"/>
                    <a:pt x="6229" y="17243"/>
                    <a:pt x="5128" y="17613"/>
                  </a:cubicBezTo>
                  <a:cubicBezTo>
                    <a:pt x="4238" y="17912"/>
                    <a:pt x="3322" y="18220"/>
                    <a:pt x="2486" y="18864"/>
                  </a:cubicBezTo>
                  <a:cubicBezTo>
                    <a:pt x="1825" y="19374"/>
                    <a:pt x="1187" y="20086"/>
                    <a:pt x="581" y="20987"/>
                  </a:cubicBezTo>
                  <a:lnTo>
                    <a:pt x="203" y="21600"/>
                  </a:lnTo>
                  <a:lnTo>
                    <a:pt x="0" y="21600"/>
                  </a:lnTo>
                  <a:lnTo>
                    <a:pt x="496" y="20795"/>
                  </a:lnTo>
                  <a:cubicBezTo>
                    <a:pt x="1111" y="19880"/>
                    <a:pt x="1760" y="19156"/>
                    <a:pt x="2433" y="18638"/>
                  </a:cubicBezTo>
                  <a:cubicBezTo>
                    <a:pt x="3282" y="17982"/>
                    <a:pt x="4206" y="17673"/>
                    <a:pt x="5099" y="17373"/>
                  </a:cubicBezTo>
                  <a:cubicBezTo>
                    <a:pt x="6207" y="17001"/>
                    <a:pt x="7204" y="16677"/>
                    <a:pt x="8233" y="16461"/>
                  </a:cubicBezTo>
                  <a:cubicBezTo>
                    <a:pt x="8495" y="16407"/>
                    <a:pt x="8762" y="16361"/>
                    <a:pt x="9020" y="16316"/>
                  </a:cubicBezTo>
                  <a:cubicBezTo>
                    <a:pt x="9629" y="16212"/>
                    <a:pt x="10258" y="16106"/>
                    <a:pt x="10863" y="15868"/>
                  </a:cubicBezTo>
                  <a:cubicBezTo>
                    <a:pt x="11486" y="15624"/>
                    <a:pt x="12101" y="15247"/>
                    <a:pt x="12696" y="14883"/>
                  </a:cubicBezTo>
                  <a:cubicBezTo>
                    <a:pt x="12864" y="14780"/>
                    <a:pt x="13032" y="14677"/>
                    <a:pt x="13201" y="14577"/>
                  </a:cubicBezTo>
                  <a:cubicBezTo>
                    <a:pt x="13767" y="14240"/>
                    <a:pt x="14349" y="13942"/>
                    <a:pt x="14911" y="13652"/>
                  </a:cubicBezTo>
                  <a:cubicBezTo>
                    <a:pt x="15274" y="13466"/>
                    <a:pt x="15649" y="13273"/>
                    <a:pt x="16015" y="13072"/>
                  </a:cubicBezTo>
                  <a:cubicBezTo>
                    <a:pt x="16448" y="12834"/>
                    <a:pt x="16939" y="12565"/>
                    <a:pt x="17392" y="12170"/>
                  </a:cubicBezTo>
                  <a:cubicBezTo>
                    <a:pt x="17922" y="11707"/>
                    <a:pt x="18355" y="11139"/>
                    <a:pt x="18680" y="10485"/>
                  </a:cubicBezTo>
                  <a:cubicBezTo>
                    <a:pt x="19079" y="9680"/>
                    <a:pt x="19355" y="8689"/>
                    <a:pt x="19622" y="7732"/>
                  </a:cubicBezTo>
                  <a:cubicBezTo>
                    <a:pt x="19682" y="7516"/>
                    <a:pt x="19743" y="7299"/>
                    <a:pt x="19804" y="7085"/>
                  </a:cubicBezTo>
                  <a:cubicBezTo>
                    <a:pt x="19951" y="6573"/>
                    <a:pt x="20108" y="6060"/>
                    <a:pt x="20260" y="5566"/>
                  </a:cubicBezTo>
                  <a:cubicBezTo>
                    <a:pt x="20552" y="4616"/>
                    <a:pt x="20854" y="3634"/>
                    <a:pt x="21091" y="2619"/>
                  </a:cubicBezTo>
                  <a:cubicBezTo>
                    <a:pt x="21257" y="1909"/>
                    <a:pt x="21391" y="1162"/>
                    <a:pt x="21520" y="4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297" name="Google Shape;270;p17"/>
          <p:cNvSpPr txBox="1">
            <a:spLocks noGrp="1"/>
          </p:cNvSpPr>
          <p:nvPr>
            <p:ph type="body" sz="half" idx="1"/>
          </p:nvPr>
        </p:nvSpPr>
        <p:spPr>
          <a:xfrm>
            <a:off x="1185755" y="2384474"/>
            <a:ext cx="8402478" cy="37286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3736" indent="-173736" defTabSz="694944">
              <a:spcBef>
                <a:spcPts val="0"/>
              </a:spcBef>
              <a:buSzPts val="2100"/>
              <a:buFont typeface="Arial"/>
              <a:buChar char="•"/>
              <a:defRPr sz="2128"/>
            </a:pPr>
            <a:r>
              <a:rPr sz="1800" dirty="0">
                <a:latin typeface="Avenir Next LT Pro" panose="020B0504020202020204" pitchFamily="34" charset="77"/>
              </a:rPr>
              <a:t>There is not one official story </a:t>
            </a:r>
          </a:p>
          <a:p>
            <a:pPr marL="173736" indent="-173736" defTabSz="694944">
              <a:spcBef>
                <a:spcPts val="700"/>
              </a:spcBef>
              <a:buSzPts val="2100"/>
              <a:buFont typeface="Arial"/>
              <a:buChar char="•"/>
              <a:defRPr sz="2128"/>
            </a:pPr>
            <a:r>
              <a:rPr sz="1800" dirty="0">
                <a:latin typeface="Avenir Next LT Pro" panose="020B0504020202020204" pitchFamily="34" charset="77"/>
              </a:rPr>
              <a:t>Each land or part of the land has a Dreamtime </a:t>
            </a:r>
          </a:p>
          <a:p>
            <a:pPr marL="173736" indent="-173736" defTabSz="694944">
              <a:spcBef>
                <a:spcPts val="700"/>
              </a:spcBef>
              <a:buSzPts val="2100"/>
              <a:buFont typeface="Arial"/>
              <a:buChar char="•"/>
              <a:defRPr sz="2128"/>
            </a:pPr>
            <a:r>
              <a:rPr sz="1800" dirty="0">
                <a:latin typeface="Avenir Next LT Pro" panose="020B0504020202020204" pitchFamily="34" charset="77"/>
              </a:rPr>
              <a:t>Those things that affect society for good or bad </a:t>
            </a:r>
          </a:p>
          <a:p>
            <a:pPr marL="521208" lvl="1" indent="-173736" defTabSz="694944">
              <a:spcBef>
                <a:spcPts val="300"/>
              </a:spcBef>
              <a:buSzPts val="2100"/>
              <a:buFont typeface="Avenir Roman"/>
              <a:buChar char="➢"/>
              <a:defRPr sz="2128"/>
            </a:pPr>
            <a:r>
              <a:rPr sz="1800" dirty="0">
                <a:latin typeface="Avenir Next LT Pro" panose="020B0504020202020204" pitchFamily="34" charset="77"/>
              </a:rPr>
              <a:t>Edible flora</a:t>
            </a:r>
          </a:p>
          <a:p>
            <a:pPr marL="521208" lvl="1" indent="-173736" defTabSz="694944">
              <a:spcBef>
                <a:spcPts val="300"/>
              </a:spcBef>
              <a:buSzPts val="2100"/>
              <a:buFont typeface="Avenir Roman"/>
              <a:buChar char="➢"/>
              <a:defRPr sz="2128"/>
            </a:pPr>
            <a:r>
              <a:rPr sz="1800" dirty="0">
                <a:latin typeface="Avenir Next LT Pro" panose="020B0504020202020204" pitchFamily="34" charset="77"/>
              </a:rPr>
              <a:t>Pearl stones </a:t>
            </a:r>
          </a:p>
          <a:p>
            <a:pPr marL="521208" lvl="1" indent="-173736" defTabSz="694944">
              <a:spcBef>
                <a:spcPts val="300"/>
              </a:spcBef>
              <a:buSzPts val="2100"/>
              <a:buFont typeface="Avenir Roman"/>
              <a:buChar char="➢"/>
              <a:defRPr sz="2128"/>
            </a:pPr>
            <a:r>
              <a:rPr sz="1800" dirty="0">
                <a:latin typeface="Avenir Next LT Pro" panose="020B0504020202020204" pitchFamily="34" charset="77"/>
              </a:rPr>
              <a:t>The moon</a:t>
            </a:r>
          </a:p>
          <a:p>
            <a:pPr marL="521208" lvl="1" indent="-173736" defTabSz="694944">
              <a:spcBef>
                <a:spcPts val="300"/>
              </a:spcBef>
              <a:buSzPts val="2100"/>
              <a:buFont typeface="Avenir Roman"/>
              <a:buChar char="➢"/>
              <a:defRPr sz="2128"/>
            </a:pPr>
            <a:r>
              <a:rPr sz="1800" dirty="0">
                <a:latin typeface="Avenir Next LT Pro" panose="020B0504020202020204" pitchFamily="34" charset="77"/>
              </a:rPr>
              <a:t>Stars </a:t>
            </a:r>
          </a:p>
          <a:p>
            <a:pPr marL="521208" lvl="1" indent="-173736" defTabSz="694944">
              <a:spcBef>
                <a:spcPts val="300"/>
              </a:spcBef>
              <a:buSzPts val="2100"/>
              <a:buFont typeface="Avenir Roman"/>
              <a:buChar char="➢"/>
              <a:defRPr sz="2128"/>
            </a:pPr>
            <a:r>
              <a:rPr sz="1800" dirty="0">
                <a:latin typeface="Avenir Next LT Pro" panose="020B0504020202020204" pitchFamily="34" charset="77"/>
              </a:rPr>
              <a:t>Wind and rain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276;p18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solidFill>
              <a:srgbClr val="F2F2F2"/>
            </a:solidFill>
            <a:miter lim="8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303" name="Google Shape;277;p18"/>
          <p:cNvGrpSpPr/>
          <p:nvPr/>
        </p:nvGrpSpPr>
        <p:grpSpPr>
          <a:xfrm>
            <a:off x="692842" y="-3089"/>
            <a:ext cx="1326116" cy="597609"/>
            <a:chOff x="0" y="0"/>
            <a:chExt cx="1326114" cy="597607"/>
          </a:xfrm>
        </p:grpSpPr>
        <p:sp>
          <p:nvSpPr>
            <p:cNvPr id="301" name="Google Shape;278;p18"/>
            <p:cNvSpPr/>
            <p:nvPr/>
          </p:nvSpPr>
          <p:spPr>
            <a:xfrm rot="10800000">
              <a:off x="-1" y="0"/>
              <a:ext cx="1326116" cy="59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02" name="Google Shape;279;p18"/>
            <p:cNvSpPr txBox="1"/>
            <p:nvPr/>
          </p:nvSpPr>
          <p:spPr>
            <a:xfrm rot="10800000">
              <a:off x="45720" y="94353"/>
              <a:ext cx="1234674" cy="40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595959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306" name="Google Shape;280;p18"/>
          <p:cNvGrpSpPr/>
          <p:nvPr/>
        </p:nvGrpSpPr>
        <p:grpSpPr>
          <a:xfrm>
            <a:off x="10439255" y="6172200"/>
            <a:ext cx="1482105" cy="679365"/>
            <a:chOff x="0" y="0"/>
            <a:chExt cx="1482104" cy="679364"/>
          </a:xfrm>
        </p:grpSpPr>
        <p:sp>
          <p:nvSpPr>
            <p:cNvPr id="304" name="Google Shape;281;p18"/>
            <p:cNvSpPr/>
            <p:nvPr/>
          </p:nvSpPr>
          <p:spPr>
            <a:xfrm>
              <a:off x="-1" y="0"/>
              <a:ext cx="1482106" cy="67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05" name="Google Shape;282;p18"/>
            <p:cNvSpPr txBox="1"/>
            <p:nvPr/>
          </p:nvSpPr>
          <p:spPr>
            <a:xfrm>
              <a:off x="45720" y="135231"/>
              <a:ext cx="1390665" cy="40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595959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307" name="Google Shape;283;p18"/>
          <p:cNvSpPr/>
          <p:nvPr/>
        </p:nvSpPr>
        <p:spPr>
          <a:xfrm>
            <a:off x="7977351" y="5197178"/>
            <a:ext cx="4211602" cy="1660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760"/>
                </a:lnTo>
                <a:lnTo>
                  <a:pt x="21215" y="2716"/>
                </a:lnTo>
                <a:cubicBezTo>
                  <a:pt x="20975" y="3743"/>
                  <a:pt x="20672" y="4731"/>
                  <a:pt x="20378" y="5688"/>
                </a:cubicBezTo>
                <a:cubicBezTo>
                  <a:pt x="20227" y="6181"/>
                  <a:pt x="20070" y="6691"/>
                  <a:pt x="19924" y="7200"/>
                </a:cubicBezTo>
                <a:cubicBezTo>
                  <a:pt x="19862" y="7413"/>
                  <a:pt x="19802" y="7629"/>
                  <a:pt x="19743" y="7844"/>
                </a:cubicBezTo>
                <a:cubicBezTo>
                  <a:pt x="19472" y="8818"/>
                  <a:pt x="19193" y="9824"/>
                  <a:pt x="18780" y="10653"/>
                </a:cubicBezTo>
                <a:cubicBezTo>
                  <a:pt x="18444" y="11330"/>
                  <a:pt x="17997" y="11916"/>
                  <a:pt x="17451" y="12394"/>
                </a:cubicBezTo>
                <a:cubicBezTo>
                  <a:pt x="16988" y="12798"/>
                  <a:pt x="16492" y="13071"/>
                  <a:pt x="16054" y="13310"/>
                </a:cubicBezTo>
                <a:cubicBezTo>
                  <a:pt x="15686" y="13510"/>
                  <a:pt x="15311" y="13704"/>
                  <a:pt x="14948" y="13891"/>
                </a:cubicBezTo>
                <a:cubicBezTo>
                  <a:pt x="14387" y="14179"/>
                  <a:pt x="13807" y="14478"/>
                  <a:pt x="13243" y="14812"/>
                </a:cubicBezTo>
                <a:cubicBezTo>
                  <a:pt x="13075" y="14913"/>
                  <a:pt x="12907" y="15014"/>
                  <a:pt x="12739" y="15117"/>
                </a:cubicBezTo>
                <a:cubicBezTo>
                  <a:pt x="12141" y="15484"/>
                  <a:pt x="11522" y="15862"/>
                  <a:pt x="10892" y="16109"/>
                </a:cubicBezTo>
                <a:cubicBezTo>
                  <a:pt x="10279" y="16350"/>
                  <a:pt x="9646" y="16458"/>
                  <a:pt x="9034" y="16562"/>
                </a:cubicBezTo>
                <a:cubicBezTo>
                  <a:pt x="8776" y="16605"/>
                  <a:pt x="8509" y="16651"/>
                  <a:pt x="8249" y="16705"/>
                </a:cubicBezTo>
                <a:cubicBezTo>
                  <a:pt x="7224" y="16920"/>
                  <a:pt x="6229" y="17243"/>
                  <a:pt x="5128" y="17613"/>
                </a:cubicBezTo>
                <a:cubicBezTo>
                  <a:pt x="4238" y="17912"/>
                  <a:pt x="3322" y="18220"/>
                  <a:pt x="2486" y="18864"/>
                </a:cubicBezTo>
                <a:cubicBezTo>
                  <a:pt x="1825" y="19374"/>
                  <a:pt x="1187" y="20086"/>
                  <a:pt x="581" y="20987"/>
                </a:cubicBezTo>
                <a:lnTo>
                  <a:pt x="203" y="21600"/>
                </a:lnTo>
                <a:lnTo>
                  <a:pt x="0" y="21600"/>
                </a:lnTo>
                <a:lnTo>
                  <a:pt x="496" y="20795"/>
                </a:lnTo>
                <a:cubicBezTo>
                  <a:pt x="1111" y="19880"/>
                  <a:pt x="1760" y="19156"/>
                  <a:pt x="2433" y="18638"/>
                </a:cubicBezTo>
                <a:cubicBezTo>
                  <a:pt x="3282" y="17982"/>
                  <a:pt x="4206" y="17673"/>
                  <a:pt x="5099" y="17373"/>
                </a:cubicBezTo>
                <a:cubicBezTo>
                  <a:pt x="6207" y="17001"/>
                  <a:pt x="7204" y="16677"/>
                  <a:pt x="8233" y="16461"/>
                </a:cubicBezTo>
                <a:cubicBezTo>
                  <a:pt x="8495" y="16407"/>
                  <a:pt x="8762" y="16361"/>
                  <a:pt x="9020" y="16316"/>
                </a:cubicBezTo>
                <a:cubicBezTo>
                  <a:pt x="9629" y="16212"/>
                  <a:pt x="10258" y="16106"/>
                  <a:pt x="10863" y="15868"/>
                </a:cubicBezTo>
                <a:cubicBezTo>
                  <a:pt x="11486" y="15624"/>
                  <a:pt x="12101" y="15247"/>
                  <a:pt x="12696" y="14883"/>
                </a:cubicBezTo>
                <a:cubicBezTo>
                  <a:pt x="12864" y="14780"/>
                  <a:pt x="13032" y="14677"/>
                  <a:pt x="13201" y="14577"/>
                </a:cubicBezTo>
                <a:cubicBezTo>
                  <a:pt x="13767" y="14240"/>
                  <a:pt x="14349" y="13942"/>
                  <a:pt x="14911" y="13652"/>
                </a:cubicBezTo>
                <a:cubicBezTo>
                  <a:pt x="15274" y="13466"/>
                  <a:pt x="15649" y="13273"/>
                  <a:pt x="16015" y="13072"/>
                </a:cubicBezTo>
                <a:cubicBezTo>
                  <a:pt x="16448" y="12834"/>
                  <a:pt x="16939" y="12565"/>
                  <a:pt x="17392" y="12170"/>
                </a:cubicBezTo>
                <a:cubicBezTo>
                  <a:pt x="17922" y="11707"/>
                  <a:pt x="18355" y="11139"/>
                  <a:pt x="18680" y="10485"/>
                </a:cubicBezTo>
                <a:cubicBezTo>
                  <a:pt x="19079" y="9680"/>
                  <a:pt x="19355" y="8689"/>
                  <a:pt x="19622" y="7732"/>
                </a:cubicBezTo>
                <a:cubicBezTo>
                  <a:pt x="19682" y="7516"/>
                  <a:pt x="19743" y="7299"/>
                  <a:pt x="19804" y="7085"/>
                </a:cubicBezTo>
                <a:cubicBezTo>
                  <a:pt x="19951" y="6573"/>
                  <a:pt x="20108" y="6060"/>
                  <a:pt x="20260" y="5566"/>
                </a:cubicBezTo>
                <a:cubicBezTo>
                  <a:pt x="20552" y="4616"/>
                  <a:pt x="20854" y="3634"/>
                  <a:pt x="21091" y="2619"/>
                </a:cubicBezTo>
                <a:cubicBezTo>
                  <a:pt x="21257" y="1909"/>
                  <a:pt x="21391" y="1162"/>
                  <a:pt x="21520" y="44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315" name="Google Shape;284;p18"/>
          <p:cNvGrpSpPr/>
          <p:nvPr/>
        </p:nvGrpSpPr>
        <p:grpSpPr>
          <a:xfrm>
            <a:off x="10847" y="15175"/>
            <a:ext cx="2198949" cy="3331259"/>
            <a:chOff x="0" y="0"/>
            <a:chExt cx="2198947" cy="3331257"/>
          </a:xfrm>
        </p:grpSpPr>
        <p:sp>
          <p:nvSpPr>
            <p:cNvPr id="308" name="Google Shape;285;p18"/>
            <p:cNvSpPr/>
            <p:nvPr/>
          </p:nvSpPr>
          <p:spPr>
            <a:xfrm>
              <a:off x="8546" y="63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09" name="Google Shape;286;p18"/>
            <p:cNvSpPr/>
            <p:nvPr/>
          </p:nvSpPr>
          <p:spPr>
            <a:xfrm>
              <a:off x="1" y="1"/>
              <a:ext cx="1978690" cy="307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10" name="Google Shape;287;p18"/>
            <p:cNvSpPr/>
            <p:nvPr/>
          </p:nvSpPr>
          <p:spPr>
            <a:xfrm>
              <a:off x="14243" y="-1"/>
              <a:ext cx="1566150" cy="273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11" name="Google Shape;288;p18"/>
            <p:cNvSpPr/>
            <p:nvPr/>
          </p:nvSpPr>
          <p:spPr>
            <a:xfrm>
              <a:off x="0" y="0"/>
              <a:ext cx="1368424" cy="264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12" name="Google Shape;289;p18"/>
            <p:cNvSpPr/>
            <p:nvPr/>
          </p:nvSpPr>
          <p:spPr>
            <a:xfrm>
              <a:off x="7976" y="528603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13" name="Google Shape;290;p18"/>
            <p:cNvSpPr/>
            <p:nvPr/>
          </p:nvSpPr>
          <p:spPr>
            <a:xfrm>
              <a:off x="1" y="657068"/>
              <a:ext cx="396926" cy="16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14" name="Google Shape;291;p18"/>
            <p:cNvSpPr/>
            <p:nvPr/>
          </p:nvSpPr>
          <p:spPr>
            <a:xfrm>
              <a:off x="12154" y="866065"/>
              <a:ext cx="258790" cy="133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323" name="Google Shape;292;p18"/>
          <p:cNvGrpSpPr/>
          <p:nvPr/>
        </p:nvGrpSpPr>
        <p:grpSpPr>
          <a:xfrm>
            <a:off x="8610597" y="3276597"/>
            <a:ext cx="3529265" cy="3581405"/>
            <a:chOff x="0" y="0"/>
            <a:chExt cx="3529263" cy="3581403"/>
          </a:xfrm>
        </p:grpSpPr>
        <p:sp>
          <p:nvSpPr>
            <p:cNvPr id="316" name="Google Shape;293;p18"/>
            <p:cNvSpPr/>
            <p:nvPr/>
          </p:nvSpPr>
          <p:spPr>
            <a:xfrm>
              <a:off x="-1" y="-1"/>
              <a:ext cx="3516198" cy="356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4" y="21425"/>
                    <a:pt x="279" y="21201"/>
                    <a:pt x="435" y="21067"/>
                  </a:cubicBezTo>
                  <a:cubicBezTo>
                    <a:pt x="906" y="20659"/>
                    <a:pt x="1247" y="20129"/>
                    <a:pt x="1627" y="19636"/>
                  </a:cubicBezTo>
                  <a:cubicBezTo>
                    <a:pt x="1897" y="19286"/>
                    <a:pt x="2178" y="18944"/>
                    <a:pt x="2486" y="18626"/>
                  </a:cubicBezTo>
                  <a:cubicBezTo>
                    <a:pt x="2771" y="18332"/>
                    <a:pt x="3079" y="18062"/>
                    <a:pt x="3406" y="17816"/>
                  </a:cubicBezTo>
                  <a:cubicBezTo>
                    <a:pt x="3938" y="17415"/>
                    <a:pt x="4515" y="17079"/>
                    <a:pt x="5074" y="16715"/>
                  </a:cubicBezTo>
                  <a:cubicBezTo>
                    <a:pt x="5535" y="16415"/>
                    <a:pt x="5985" y="16098"/>
                    <a:pt x="6438" y="15785"/>
                  </a:cubicBezTo>
                  <a:cubicBezTo>
                    <a:pt x="6822" y="15520"/>
                    <a:pt x="7209" y="15257"/>
                    <a:pt x="7630" y="15055"/>
                  </a:cubicBezTo>
                  <a:cubicBezTo>
                    <a:pt x="7987" y="14884"/>
                    <a:pt x="8366" y="14750"/>
                    <a:pt x="8762" y="14745"/>
                  </a:cubicBezTo>
                  <a:cubicBezTo>
                    <a:pt x="9048" y="14741"/>
                    <a:pt x="9330" y="14799"/>
                    <a:pt x="9611" y="14855"/>
                  </a:cubicBezTo>
                  <a:cubicBezTo>
                    <a:pt x="9853" y="14903"/>
                    <a:pt x="10095" y="14944"/>
                    <a:pt x="10339" y="14975"/>
                  </a:cubicBezTo>
                  <a:cubicBezTo>
                    <a:pt x="10555" y="15002"/>
                    <a:pt x="10773" y="15015"/>
                    <a:pt x="10986" y="14975"/>
                  </a:cubicBezTo>
                  <a:cubicBezTo>
                    <a:pt x="11350" y="14907"/>
                    <a:pt x="11660" y="14688"/>
                    <a:pt x="11956" y="14465"/>
                  </a:cubicBezTo>
                  <a:cubicBezTo>
                    <a:pt x="12291" y="14212"/>
                    <a:pt x="12609" y="13933"/>
                    <a:pt x="12985" y="13746"/>
                  </a:cubicBezTo>
                  <a:cubicBezTo>
                    <a:pt x="13104" y="13687"/>
                    <a:pt x="13227" y="13638"/>
                    <a:pt x="13351" y="13592"/>
                  </a:cubicBezTo>
                  <a:cubicBezTo>
                    <a:pt x="13734" y="13450"/>
                    <a:pt x="14120" y="13316"/>
                    <a:pt x="14506" y="13182"/>
                  </a:cubicBezTo>
                  <a:cubicBezTo>
                    <a:pt x="14754" y="13096"/>
                    <a:pt x="15002" y="13009"/>
                    <a:pt x="15242" y="12902"/>
                  </a:cubicBezTo>
                  <a:cubicBezTo>
                    <a:pt x="15457" y="12806"/>
                    <a:pt x="15665" y="12692"/>
                    <a:pt x="15856" y="12554"/>
                  </a:cubicBezTo>
                  <a:cubicBezTo>
                    <a:pt x="16059" y="12409"/>
                    <a:pt x="16243" y="12240"/>
                    <a:pt x="16407" y="12053"/>
                  </a:cubicBezTo>
                  <a:cubicBezTo>
                    <a:pt x="16533" y="11908"/>
                    <a:pt x="16646" y="11754"/>
                    <a:pt x="16753" y="11594"/>
                  </a:cubicBezTo>
                  <a:cubicBezTo>
                    <a:pt x="16919" y="11348"/>
                    <a:pt x="17072" y="11093"/>
                    <a:pt x="17250" y="10856"/>
                  </a:cubicBezTo>
                  <a:cubicBezTo>
                    <a:pt x="17448" y="10593"/>
                    <a:pt x="17673" y="10352"/>
                    <a:pt x="17918" y="10133"/>
                  </a:cubicBezTo>
                  <a:cubicBezTo>
                    <a:pt x="18124" y="9949"/>
                    <a:pt x="18344" y="9779"/>
                    <a:pt x="18542" y="9588"/>
                  </a:cubicBezTo>
                  <a:cubicBezTo>
                    <a:pt x="18700" y="9435"/>
                    <a:pt x="18842" y="9268"/>
                    <a:pt x="18971" y="9091"/>
                  </a:cubicBezTo>
                  <a:cubicBezTo>
                    <a:pt x="19127" y="8875"/>
                    <a:pt x="19261" y="8645"/>
                    <a:pt x="19366" y="8401"/>
                  </a:cubicBezTo>
                  <a:cubicBezTo>
                    <a:pt x="19498" y="8097"/>
                    <a:pt x="19586" y="7777"/>
                    <a:pt x="19639" y="7451"/>
                  </a:cubicBezTo>
                  <a:cubicBezTo>
                    <a:pt x="19663" y="7302"/>
                    <a:pt x="19678" y="7152"/>
                    <a:pt x="19687" y="7002"/>
                  </a:cubicBezTo>
                  <a:cubicBezTo>
                    <a:pt x="19734" y="6258"/>
                    <a:pt x="20346" y="5512"/>
                    <a:pt x="20365" y="4767"/>
                  </a:cubicBezTo>
                  <a:cubicBezTo>
                    <a:pt x="20384" y="4011"/>
                    <a:pt x="20485" y="3260"/>
                    <a:pt x="20584" y="2510"/>
                  </a:cubicBezTo>
                  <a:cubicBezTo>
                    <a:pt x="20666" y="1883"/>
                    <a:pt x="21535" y="6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17" name="Google Shape;294;p18"/>
            <p:cNvSpPr/>
            <p:nvPr/>
          </p:nvSpPr>
          <p:spPr>
            <a:xfrm>
              <a:off x="250497" y="909523"/>
              <a:ext cx="3265446" cy="266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511" y="20278"/>
                    <a:pt x="979" y="19532"/>
                  </a:cubicBezTo>
                  <a:cubicBezTo>
                    <a:pt x="1420" y="18830"/>
                    <a:pt x="1822" y="18088"/>
                    <a:pt x="2340" y="17472"/>
                  </a:cubicBezTo>
                  <a:cubicBezTo>
                    <a:pt x="2742" y="16993"/>
                    <a:pt x="3203" y="16600"/>
                    <a:pt x="3655" y="16191"/>
                  </a:cubicBezTo>
                  <a:cubicBezTo>
                    <a:pt x="4056" y="15827"/>
                    <a:pt x="4451" y="15452"/>
                    <a:pt x="4852" y="15088"/>
                  </a:cubicBezTo>
                  <a:cubicBezTo>
                    <a:pt x="5355" y="14630"/>
                    <a:pt x="5862" y="14174"/>
                    <a:pt x="6421" y="13829"/>
                  </a:cubicBezTo>
                  <a:cubicBezTo>
                    <a:pt x="6527" y="13763"/>
                    <a:pt x="6636" y="13704"/>
                    <a:pt x="6747" y="13650"/>
                  </a:cubicBezTo>
                  <a:cubicBezTo>
                    <a:pt x="7182" y="13444"/>
                    <a:pt x="7643" y="13302"/>
                    <a:pt x="8107" y="13327"/>
                  </a:cubicBezTo>
                  <a:cubicBezTo>
                    <a:pt x="8327" y="13339"/>
                    <a:pt x="8544" y="13387"/>
                    <a:pt x="8760" y="13439"/>
                  </a:cubicBezTo>
                  <a:cubicBezTo>
                    <a:pt x="8920" y="13477"/>
                    <a:pt x="9080" y="13510"/>
                    <a:pt x="9241" y="13539"/>
                  </a:cubicBezTo>
                  <a:cubicBezTo>
                    <a:pt x="9716" y="13624"/>
                    <a:pt x="10201" y="13657"/>
                    <a:pt x="10670" y="13539"/>
                  </a:cubicBezTo>
                  <a:cubicBezTo>
                    <a:pt x="11066" y="13440"/>
                    <a:pt x="11439" y="13233"/>
                    <a:pt x="11774" y="12954"/>
                  </a:cubicBezTo>
                  <a:cubicBezTo>
                    <a:pt x="12006" y="12762"/>
                    <a:pt x="12219" y="12540"/>
                    <a:pt x="12433" y="12319"/>
                  </a:cubicBezTo>
                  <a:cubicBezTo>
                    <a:pt x="12825" y="11916"/>
                    <a:pt x="13229" y="11526"/>
                    <a:pt x="13680" y="11231"/>
                  </a:cubicBezTo>
                  <a:cubicBezTo>
                    <a:pt x="14126" y="10940"/>
                    <a:pt x="14612" y="10753"/>
                    <a:pt x="15079" y="10515"/>
                  </a:cubicBezTo>
                  <a:cubicBezTo>
                    <a:pt x="15386" y="10359"/>
                    <a:pt x="15684" y="10179"/>
                    <a:pt x="15968" y="9969"/>
                  </a:cubicBezTo>
                  <a:cubicBezTo>
                    <a:pt x="16348" y="9687"/>
                    <a:pt x="16701" y="9350"/>
                    <a:pt x="17004" y="8952"/>
                  </a:cubicBezTo>
                  <a:cubicBezTo>
                    <a:pt x="17288" y="8579"/>
                    <a:pt x="17522" y="8154"/>
                    <a:pt x="17783" y="7757"/>
                  </a:cubicBezTo>
                  <a:cubicBezTo>
                    <a:pt x="18031" y="7381"/>
                    <a:pt x="18303" y="7030"/>
                    <a:pt x="18567" y="6669"/>
                  </a:cubicBezTo>
                  <a:cubicBezTo>
                    <a:pt x="18776" y="6384"/>
                    <a:pt x="18979" y="6092"/>
                    <a:pt x="19182" y="5801"/>
                  </a:cubicBezTo>
                  <a:cubicBezTo>
                    <a:pt x="19358" y="5551"/>
                    <a:pt x="19533" y="5299"/>
                    <a:pt x="19678" y="5022"/>
                  </a:cubicBezTo>
                  <a:cubicBezTo>
                    <a:pt x="19852" y="4691"/>
                    <a:pt x="19978" y="4326"/>
                    <a:pt x="20090" y="3957"/>
                  </a:cubicBezTo>
                  <a:cubicBezTo>
                    <a:pt x="20233" y="3488"/>
                    <a:pt x="20351" y="3009"/>
                    <a:pt x="20415" y="2515"/>
                  </a:cubicBezTo>
                  <a:cubicBezTo>
                    <a:pt x="20485" y="1969"/>
                    <a:pt x="21578" y="552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18" name="Google Shape;295;p18"/>
            <p:cNvSpPr/>
            <p:nvPr/>
          </p:nvSpPr>
          <p:spPr>
            <a:xfrm>
              <a:off x="3274523" y="3401028"/>
              <a:ext cx="254741" cy="17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18290" y="4258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19" name="Google Shape;296;p18"/>
            <p:cNvSpPr/>
            <p:nvPr/>
          </p:nvSpPr>
          <p:spPr>
            <a:xfrm>
              <a:off x="2920587" y="3240234"/>
              <a:ext cx="584238" cy="34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15187" y="9753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20" name="Google Shape;297;p18"/>
            <p:cNvSpPr/>
            <p:nvPr/>
          </p:nvSpPr>
          <p:spPr>
            <a:xfrm>
              <a:off x="925868" y="2183962"/>
              <a:ext cx="2590074" cy="138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28" y="20191"/>
                    <a:pt x="1498" y="18912"/>
                  </a:cubicBezTo>
                  <a:cubicBezTo>
                    <a:pt x="2015" y="18055"/>
                    <a:pt x="2553" y="17258"/>
                    <a:pt x="3144" y="16724"/>
                  </a:cubicBezTo>
                  <a:cubicBezTo>
                    <a:pt x="3994" y="15956"/>
                    <a:pt x="4913" y="15761"/>
                    <a:pt x="5811" y="15380"/>
                  </a:cubicBezTo>
                  <a:cubicBezTo>
                    <a:pt x="6481" y="15097"/>
                    <a:pt x="7142" y="14701"/>
                    <a:pt x="7820" y="14574"/>
                  </a:cubicBezTo>
                  <a:cubicBezTo>
                    <a:pt x="8462" y="14453"/>
                    <a:pt x="9108" y="14547"/>
                    <a:pt x="9746" y="14766"/>
                  </a:cubicBezTo>
                  <a:cubicBezTo>
                    <a:pt x="10173" y="14914"/>
                    <a:pt x="10599" y="15093"/>
                    <a:pt x="11030" y="15150"/>
                  </a:cubicBezTo>
                  <a:cubicBezTo>
                    <a:pt x="11797" y="15252"/>
                    <a:pt x="12559" y="14889"/>
                    <a:pt x="13286" y="14305"/>
                  </a:cubicBezTo>
                  <a:cubicBezTo>
                    <a:pt x="14538" y="13301"/>
                    <a:pt x="15651" y="11546"/>
                    <a:pt x="16858" y="10274"/>
                  </a:cubicBezTo>
                  <a:cubicBezTo>
                    <a:pt x="17530" y="9567"/>
                    <a:pt x="18221" y="8957"/>
                    <a:pt x="18834" y="8008"/>
                  </a:cubicBezTo>
                  <a:cubicBezTo>
                    <a:pt x="19859" y="6424"/>
                    <a:pt x="21152" y="2677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21" name="Google Shape;298;p18"/>
            <p:cNvSpPr/>
            <p:nvPr/>
          </p:nvSpPr>
          <p:spPr>
            <a:xfrm>
              <a:off x="706599" y="1836581"/>
              <a:ext cx="2822581" cy="174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621" y="19874"/>
                    <a:pt x="1378" y="18664"/>
                  </a:cubicBezTo>
                  <a:cubicBezTo>
                    <a:pt x="2059" y="17576"/>
                    <a:pt x="2840" y="16657"/>
                    <a:pt x="3716" y="16045"/>
                  </a:cubicBezTo>
                  <a:cubicBezTo>
                    <a:pt x="4499" y="15497"/>
                    <a:pt x="5342" y="15241"/>
                    <a:pt x="6182" y="14984"/>
                  </a:cubicBezTo>
                  <a:cubicBezTo>
                    <a:pt x="7145" y="14692"/>
                    <a:pt x="8109" y="14404"/>
                    <a:pt x="9083" y="14219"/>
                  </a:cubicBezTo>
                  <a:cubicBezTo>
                    <a:pt x="9900" y="14065"/>
                    <a:pt x="10726" y="14004"/>
                    <a:pt x="11530" y="13719"/>
                  </a:cubicBezTo>
                  <a:cubicBezTo>
                    <a:pt x="12272" y="13455"/>
                    <a:pt x="12985" y="13018"/>
                    <a:pt x="13706" y="12630"/>
                  </a:cubicBezTo>
                  <a:cubicBezTo>
                    <a:pt x="14567" y="12166"/>
                    <a:pt x="15448" y="11796"/>
                    <a:pt x="16316" y="11365"/>
                  </a:cubicBezTo>
                  <a:cubicBezTo>
                    <a:pt x="16754" y="11148"/>
                    <a:pt x="17192" y="10925"/>
                    <a:pt x="17603" y="10600"/>
                  </a:cubicBezTo>
                  <a:cubicBezTo>
                    <a:pt x="18058" y="10238"/>
                    <a:pt x="18481" y="9773"/>
                    <a:pt x="18817" y="9157"/>
                  </a:cubicBezTo>
                  <a:cubicBezTo>
                    <a:pt x="19277" y="8318"/>
                    <a:pt x="19553" y="7274"/>
                    <a:pt x="19869" y="6273"/>
                  </a:cubicBezTo>
                  <a:cubicBezTo>
                    <a:pt x="20267" y="5014"/>
                    <a:pt x="21265" y="1306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22" name="Google Shape;299;p18"/>
            <p:cNvSpPr/>
            <p:nvPr/>
          </p:nvSpPr>
          <p:spPr>
            <a:xfrm>
              <a:off x="525600" y="1387650"/>
              <a:ext cx="2990511" cy="21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368" y="20650"/>
                    <a:pt x="842" y="19800"/>
                  </a:cubicBezTo>
                  <a:cubicBezTo>
                    <a:pt x="1407" y="18787"/>
                    <a:pt x="2111" y="17941"/>
                    <a:pt x="2813" y="17100"/>
                  </a:cubicBezTo>
                  <a:cubicBezTo>
                    <a:pt x="3406" y="16391"/>
                    <a:pt x="4009" y="15676"/>
                    <a:pt x="4743" y="15300"/>
                  </a:cubicBezTo>
                  <a:cubicBezTo>
                    <a:pt x="5346" y="14991"/>
                    <a:pt x="5997" y="14935"/>
                    <a:pt x="6640" y="14844"/>
                  </a:cubicBezTo>
                  <a:cubicBezTo>
                    <a:pt x="7188" y="14766"/>
                    <a:pt x="7735" y="14668"/>
                    <a:pt x="8283" y="14586"/>
                  </a:cubicBezTo>
                  <a:cubicBezTo>
                    <a:pt x="8680" y="14527"/>
                    <a:pt x="9077" y="14478"/>
                    <a:pt x="9472" y="14397"/>
                  </a:cubicBezTo>
                  <a:cubicBezTo>
                    <a:pt x="10416" y="14200"/>
                    <a:pt x="11338" y="13840"/>
                    <a:pt x="12215" y="13325"/>
                  </a:cubicBezTo>
                  <a:cubicBezTo>
                    <a:pt x="12937" y="12901"/>
                    <a:pt x="13625" y="12378"/>
                    <a:pt x="14344" y="11942"/>
                  </a:cubicBezTo>
                  <a:cubicBezTo>
                    <a:pt x="14944" y="11577"/>
                    <a:pt x="15565" y="11277"/>
                    <a:pt x="16166" y="10911"/>
                  </a:cubicBezTo>
                  <a:cubicBezTo>
                    <a:pt x="16724" y="10571"/>
                    <a:pt x="17266" y="10173"/>
                    <a:pt x="17750" y="9663"/>
                  </a:cubicBezTo>
                  <a:cubicBezTo>
                    <a:pt x="18178" y="9215"/>
                    <a:pt x="18556" y="8684"/>
                    <a:pt x="18889" y="8104"/>
                  </a:cubicBezTo>
                  <a:cubicBezTo>
                    <a:pt x="19254" y="7468"/>
                    <a:pt x="19561" y="6775"/>
                    <a:pt x="19830" y="6056"/>
                  </a:cubicBezTo>
                  <a:cubicBezTo>
                    <a:pt x="20194" y="5081"/>
                    <a:pt x="21325" y="1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324" name="Google Shape;300;p18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325" name="Google Shape;301;p18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334" name="Google Shape;302;p18"/>
          <p:cNvGrpSpPr/>
          <p:nvPr/>
        </p:nvGrpSpPr>
        <p:grpSpPr>
          <a:xfrm>
            <a:off x="10848" y="-3088"/>
            <a:ext cx="2198947" cy="3349523"/>
            <a:chOff x="0" y="0"/>
            <a:chExt cx="2198947" cy="3349520"/>
          </a:xfrm>
        </p:grpSpPr>
        <p:sp>
          <p:nvSpPr>
            <p:cNvPr id="326" name="Google Shape;303;p18"/>
            <p:cNvSpPr/>
            <p:nvPr/>
          </p:nvSpPr>
          <p:spPr>
            <a:xfrm rot="10800000">
              <a:off x="681994" y="0"/>
              <a:ext cx="1326115" cy="59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27" name="Google Shape;304;p18"/>
            <p:cNvSpPr/>
            <p:nvPr/>
          </p:nvSpPr>
          <p:spPr>
            <a:xfrm>
              <a:off x="8545" y="18327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28" name="Google Shape;305;p18"/>
            <p:cNvSpPr/>
            <p:nvPr/>
          </p:nvSpPr>
          <p:spPr>
            <a:xfrm>
              <a:off x="0" y="18265"/>
              <a:ext cx="1978690" cy="307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29" name="Google Shape;306;p18"/>
            <p:cNvSpPr/>
            <p:nvPr/>
          </p:nvSpPr>
          <p:spPr>
            <a:xfrm>
              <a:off x="14243" y="18263"/>
              <a:ext cx="1566149" cy="273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30" name="Google Shape;307;p18"/>
            <p:cNvSpPr/>
            <p:nvPr/>
          </p:nvSpPr>
          <p:spPr>
            <a:xfrm>
              <a:off x="0" y="18265"/>
              <a:ext cx="1368424" cy="264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31" name="Google Shape;308;p18"/>
            <p:cNvSpPr/>
            <p:nvPr/>
          </p:nvSpPr>
          <p:spPr>
            <a:xfrm>
              <a:off x="7975" y="546866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32" name="Google Shape;309;p18"/>
            <p:cNvSpPr/>
            <p:nvPr/>
          </p:nvSpPr>
          <p:spPr>
            <a:xfrm>
              <a:off x="0" y="675331"/>
              <a:ext cx="396926" cy="169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33" name="Google Shape;310;p18"/>
            <p:cNvSpPr/>
            <p:nvPr/>
          </p:nvSpPr>
          <p:spPr>
            <a:xfrm>
              <a:off x="12153" y="884329"/>
              <a:ext cx="258789" cy="133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335" name="Google Shape;311;p18"/>
          <p:cNvSpPr txBox="1">
            <a:spLocks noGrp="1"/>
          </p:cNvSpPr>
          <p:nvPr>
            <p:ph type="title"/>
          </p:nvPr>
        </p:nvSpPr>
        <p:spPr>
          <a:xfrm>
            <a:off x="1198181" y="559813"/>
            <a:ext cx="10246092" cy="1471193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Complexity in Stories </a:t>
            </a:r>
          </a:p>
        </p:txBody>
      </p:sp>
      <p:sp>
        <p:nvSpPr>
          <p:cNvPr id="336" name="Google Shape;312;p18"/>
          <p:cNvSpPr txBox="1">
            <a:spLocks noGrp="1"/>
          </p:cNvSpPr>
          <p:nvPr>
            <p:ph type="body" sz="half" idx="1"/>
          </p:nvPr>
        </p:nvSpPr>
        <p:spPr>
          <a:xfrm>
            <a:off x="1018436" y="1798702"/>
            <a:ext cx="4600485" cy="4314386"/>
          </a:xfrm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0"/>
              </a:spcBef>
              <a:buSzPts val="2500"/>
              <a:buFont typeface="Arial"/>
              <a:buChar char="•"/>
              <a:defRPr sz="2548"/>
            </a:pPr>
            <a:r>
              <a:rPr sz="1800" dirty="0">
                <a:latin typeface="Avenir Next LT Pro" panose="020B0504020202020204" pitchFamily="34" charset="77"/>
              </a:rPr>
              <a:t>Stories not only differ among territories but also in them </a:t>
            </a:r>
            <a:endParaRPr lang="de-DE" sz="1800" dirty="0">
              <a:latin typeface="Avenir Next LT Pro" panose="020B0504020202020204" pitchFamily="34" charset="77"/>
            </a:endParaRPr>
          </a:p>
          <a:p>
            <a:pPr marL="0" indent="0" defTabSz="832104">
              <a:spcBef>
                <a:spcPts val="0"/>
              </a:spcBef>
              <a:buSzPts val="2500"/>
              <a:buNone/>
              <a:defRPr sz="2548"/>
            </a:pPr>
            <a:endParaRPr sz="1800" dirty="0">
              <a:latin typeface="Avenir Next LT Pro" panose="020B0504020202020204" pitchFamily="34" charset="77"/>
            </a:endParaRPr>
          </a:p>
          <a:p>
            <a:pPr marL="624078" lvl="1" indent="-208026" defTabSz="832104">
              <a:spcBef>
                <a:spcPts val="400"/>
              </a:spcBef>
              <a:buSzPts val="2500"/>
              <a:buFont typeface="Avenir Roman"/>
              <a:buChar char="➢"/>
              <a:defRPr sz="2548"/>
            </a:pPr>
            <a:r>
              <a:rPr sz="1800" dirty="0">
                <a:latin typeface="Avenir Next LT Pro" panose="020B0504020202020204" pitchFamily="34" charset="77"/>
              </a:rPr>
              <a:t> Tribes are subdivided </a:t>
            </a:r>
          </a:p>
          <a:p>
            <a:pPr marL="624078" lvl="1" indent="-208026" defTabSz="832104">
              <a:spcBef>
                <a:spcPts val="400"/>
              </a:spcBef>
              <a:buSzPts val="2500"/>
              <a:buFont typeface="Avenir Roman"/>
              <a:buChar char="➢"/>
              <a:defRPr sz="2548"/>
            </a:pPr>
            <a:r>
              <a:rPr sz="1800" dirty="0">
                <a:latin typeface="Avenir Next LT Pro" panose="020B0504020202020204" pitchFamily="34" charset="77"/>
              </a:rPr>
              <a:t>Multiplicity of perspectives and versions </a:t>
            </a:r>
          </a:p>
          <a:p>
            <a:pPr marL="624078" lvl="1" indent="-208026" defTabSz="832104">
              <a:spcBef>
                <a:spcPts val="400"/>
              </a:spcBef>
              <a:buSzPts val="2500"/>
              <a:buFont typeface="Avenir Roman"/>
              <a:buChar char="➢"/>
              <a:defRPr sz="2548"/>
            </a:pPr>
            <a:r>
              <a:rPr sz="1800" dirty="0">
                <a:latin typeface="Avenir Next LT Pro" panose="020B0504020202020204" pitchFamily="34" charset="77"/>
              </a:rPr>
              <a:t>Fundamental social distinction among sub -groups </a:t>
            </a:r>
          </a:p>
        </p:txBody>
      </p:sp>
      <p:pic>
        <p:nvPicPr>
          <p:cNvPr id="337" name="Google Shape;313;p18" descr="Google Shape;313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80" y="2304937"/>
            <a:ext cx="4775112" cy="38081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8" name="Google Shape;314;p18"/>
          <p:cNvGrpSpPr/>
          <p:nvPr/>
        </p:nvGrpSpPr>
        <p:grpSpPr>
          <a:xfrm>
            <a:off x="7980399" y="3276598"/>
            <a:ext cx="4211604" cy="3581404"/>
            <a:chOff x="0" y="0"/>
            <a:chExt cx="4211603" cy="3581403"/>
          </a:xfrm>
        </p:grpSpPr>
        <p:sp>
          <p:nvSpPr>
            <p:cNvPr id="338" name="Google Shape;315;p18"/>
            <p:cNvSpPr/>
            <p:nvPr/>
          </p:nvSpPr>
          <p:spPr>
            <a:xfrm>
              <a:off x="2458856" y="2902037"/>
              <a:ext cx="1482104" cy="67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grpSp>
          <p:nvGrpSpPr>
            <p:cNvPr id="346" name="Google Shape;316;p18"/>
            <p:cNvGrpSpPr/>
            <p:nvPr/>
          </p:nvGrpSpPr>
          <p:grpSpPr>
            <a:xfrm>
              <a:off x="682338" y="-1"/>
              <a:ext cx="3529267" cy="3581404"/>
              <a:chOff x="0" y="0"/>
              <a:chExt cx="3529265" cy="3581403"/>
            </a:xfrm>
          </p:grpSpPr>
          <p:sp>
            <p:nvSpPr>
              <p:cNvPr id="339" name="Google Shape;317;p18"/>
              <p:cNvSpPr/>
              <p:nvPr/>
            </p:nvSpPr>
            <p:spPr>
              <a:xfrm>
                <a:off x="-1" y="-1"/>
                <a:ext cx="3516199" cy="356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4" y="21425"/>
                      <a:pt x="279" y="21201"/>
                      <a:pt x="435" y="21067"/>
                    </a:cubicBezTo>
                    <a:cubicBezTo>
                      <a:pt x="906" y="20659"/>
                      <a:pt x="1247" y="20129"/>
                      <a:pt x="1627" y="19636"/>
                    </a:cubicBezTo>
                    <a:cubicBezTo>
                      <a:pt x="1897" y="19286"/>
                      <a:pt x="2178" y="18944"/>
                      <a:pt x="2486" y="18626"/>
                    </a:cubicBezTo>
                    <a:cubicBezTo>
                      <a:pt x="2771" y="18332"/>
                      <a:pt x="3079" y="18062"/>
                      <a:pt x="3406" y="17816"/>
                    </a:cubicBezTo>
                    <a:cubicBezTo>
                      <a:pt x="3938" y="17415"/>
                      <a:pt x="4515" y="17079"/>
                      <a:pt x="5074" y="16715"/>
                    </a:cubicBezTo>
                    <a:cubicBezTo>
                      <a:pt x="5535" y="16415"/>
                      <a:pt x="5985" y="16098"/>
                      <a:pt x="6438" y="15785"/>
                    </a:cubicBezTo>
                    <a:cubicBezTo>
                      <a:pt x="6822" y="15520"/>
                      <a:pt x="7209" y="15257"/>
                      <a:pt x="7630" y="15055"/>
                    </a:cubicBezTo>
                    <a:cubicBezTo>
                      <a:pt x="7987" y="14884"/>
                      <a:pt x="8366" y="14750"/>
                      <a:pt x="8762" y="14745"/>
                    </a:cubicBezTo>
                    <a:cubicBezTo>
                      <a:pt x="9048" y="14741"/>
                      <a:pt x="9330" y="14799"/>
                      <a:pt x="9611" y="14855"/>
                    </a:cubicBezTo>
                    <a:cubicBezTo>
                      <a:pt x="9853" y="14903"/>
                      <a:pt x="10095" y="14944"/>
                      <a:pt x="10339" y="14975"/>
                    </a:cubicBezTo>
                    <a:cubicBezTo>
                      <a:pt x="10555" y="15002"/>
                      <a:pt x="10773" y="15015"/>
                      <a:pt x="10986" y="14975"/>
                    </a:cubicBezTo>
                    <a:cubicBezTo>
                      <a:pt x="11350" y="14907"/>
                      <a:pt x="11660" y="14688"/>
                      <a:pt x="11956" y="14465"/>
                    </a:cubicBezTo>
                    <a:cubicBezTo>
                      <a:pt x="12291" y="14212"/>
                      <a:pt x="12609" y="13933"/>
                      <a:pt x="12985" y="13746"/>
                    </a:cubicBezTo>
                    <a:cubicBezTo>
                      <a:pt x="13104" y="13687"/>
                      <a:pt x="13227" y="13638"/>
                      <a:pt x="13351" y="13592"/>
                    </a:cubicBezTo>
                    <a:cubicBezTo>
                      <a:pt x="13734" y="13450"/>
                      <a:pt x="14120" y="13316"/>
                      <a:pt x="14506" y="13182"/>
                    </a:cubicBezTo>
                    <a:cubicBezTo>
                      <a:pt x="14754" y="13096"/>
                      <a:pt x="15002" y="13009"/>
                      <a:pt x="15242" y="12902"/>
                    </a:cubicBezTo>
                    <a:cubicBezTo>
                      <a:pt x="15457" y="12806"/>
                      <a:pt x="15665" y="12692"/>
                      <a:pt x="15856" y="12554"/>
                    </a:cubicBezTo>
                    <a:cubicBezTo>
                      <a:pt x="16059" y="12409"/>
                      <a:pt x="16243" y="12240"/>
                      <a:pt x="16407" y="12053"/>
                    </a:cubicBezTo>
                    <a:cubicBezTo>
                      <a:pt x="16533" y="11908"/>
                      <a:pt x="16646" y="11754"/>
                      <a:pt x="16753" y="11594"/>
                    </a:cubicBezTo>
                    <a:cubicBezTo>
                      <a:pt x="16919" y="11348"/>
                      <a:pt x="17072" y="11093"/>
                      <a:pt x="17250" y="10856"/>
                    </a:cubicBezTo>
                    <a:cubicBezTo>
                      <a:pt x="17448" y="10593"/>
                      <a:pt x="17673" y="10352"/>
                      <a:pt x="17918" y="10133"/>
                    </a:cubicBezTo>
                    <a:cubicBezTo>
                      <a:pt x="18124" y="9949"/>
                      <a:pt x="18344" y="9779"/>
                      <a:pt x="18542" y="9588"/>
                    </a:cubicBezTo>
                    <a:cubicBezTo>
                      <a:pt x="18700" y="9435"/>
                      <a:pt x="18842" y="9268"/>
                      <a:pt x="18971" y="9091"/>
                    </a:cubicBezTo>
                    <a:cubicBezTo>
                      <a:pt x="19127" y="8875"/>
                      <a:pt x="19261" y="8645"/>
                      <a:pt x="19366" y="8401"/>
                    </a:cubicBezTo>
                    <a:cubicBezTo>
                      <a:pt x="19498" y="8097"/>
                      <a:pt x="19586" y="7777"/>
                      <a:pt x="19639" y="7451"/>
                    </a:cubicBezTo>
                    <a:cubicBezTo>
                      <a:pt x="19663" y="7302"/>
                      <a:pt x="19678" y="7152"/>
                      <a:pt x="19687" y="7002"/>
                    </a:cubicBezTo>
                    <a:cubicBezTo>
                      <a:pt x="19734" y="6258"/>
                      <a:pt x="20346" y="5512"/>
                      <a:pt x="20365" y="4767"/>
                    </a:cubicBezTo>
                    <a:cubicBezTo>
                      <a:pt x="20384" y="4011"/>
                      <a:pt x="20485" y="3260"/>
                      <a:pt x="20584" y="2510"/>
                    </a:cubicBezTo>
                    <a:cubicBezTo>
                      <a:pt x="20666" y="1883"/>
                      <a:pt x="21535" y="6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40" name="Google Shape;318;p18"/>
              <p:cNvSpPr/>
              <p:nvPr/>
            </p:nvSpPr>
            <p:spPr>
              <a:xfrm>
                <a:off x="250497" y="909523"/>
                <a:ext cx="3265447" cy="2668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11" y="20278"/>
                      <a:pt x="979" y="19532"/>
                    </a:cubicBezTo>
                    <a:cubicBezTo>
                      <a:pt x="1420" y="18830"/>
                      <a:pt x="1822" y="18088"/>
                      <a:pt x="2340" y="17472"/>
                    </a:cubicBezTo>
                    <a:cubicBezTo>
                      <a:pt x="2742" y="16993"/>
                      <a:pt x="3203" y="16600"/>
                      <a:pt x="3655" y="16191"/>
                    </a:cubicBezTo>
                    <a:cubicBezTo>
                      <a:pt x="4056" y="15827"/>
                      <a:pt x="4451" y="15452"/>
                      <a:pt x="4852" y="15088"/>
                    </a:cubicBezTo>
                    <a:cubicBezTo>
                      <a:pt x="5355" y="14630"/>
                      <a:pt x="5862" y="14174"/>
                      <a:pt x="6421" y="13829"/>
                    </a:cubicBezTo>
                    <a:cubicBezTo>
                      <a:pt x="6527" y="13763"/>
                      <a:pt x="6636" y="13704"/>
                      <a:pt x="6747" y="13650"/>
                    </a:cubicBezTo>
                    <a:cubicBezTo>
                      <a:pt x="7182" y="13444"/>
                      <a:pt x="7643" y="13302"/>
                      <a:pt x="8107" y="13327"/>
                    </a:cubicBezTo>
                    <a:cubicBezTo>
                      <a:pt x="8327" y="13339"/>
                      <a:pt x="8544" y="13387"/>
                      <a:pt x="8760" y="13439"/>
                    </a:cubicBezTo>
                    <a:cubicBezTo>
                      <a:pt x="8920" y="13477"/>
                      <a:pt x="9080" y="13510"/>
                      <a:pt x="9241" y="13539"/>
                    </a:cubicBezTo>
                    <a:cubicBezTo>
                      <a:pt x="9716" y="13624"/>
                      <a:pt x="10201" y="13657"/>
                      <a:pt x="10670" y="13539"/>
                    </a:cubicBezTo>
                    <a:cubicBezTo>
                      <a:pt x="11066" y="13440"/>
                      <a:pt x="11439" y="13233"/>
                      <a:pt x="11774" y="12954"/>
                    </a:cubicBezTo>
                    <a:cubicBezTo>
                      <a:pt x="12006" y="12762"/>
                      <a:pt x="12219" y="12540"/>
                      <a:pt x="12433" y="12319"/>
                    </a:cubicBezTo>
                    <a:cubicBezTo>
                      <a:pt x="12825" y="11916"/>
                      <a:pt x="13229" y="11526"/>
                      <a:pt x="13680" y="11231"/>
                    </a:cubicBezTo>
                    <a:cubicBezTo>
                      <a:pt x="14126" y="10940"/>
                      <a:pt x="14612" y="10753"/>
                      <a:pt x="15079" y="10515"/>
                    </a:cubicBezTo>
                    <a:cubicBezTo>
                      <a:pt x="15386" y="10359"/>
                      <a:pt x="15684" y="10179"/>
                      <a:pt x="15968" y="9969"/>
                    </a:cubicBezTo>
                    <a:cubicBezTo>
                      <a:pt x="16348" y="9687"/>
                      <a:pt x="16701" y="9350"/>
                      <a:pt x="17004" y="8952"/>
                    </a:cubicBezTo>
                    <a:cubicBezTo>
                      <a:pt x="17288" y="8579"/>
                      <a:pt x="17522" y="8154"/>
                      <a:pt x="17783" y="7757"/>
                    </a:cubicBezTo>
                    <a:cubicBezTo>
                      <a:pt x="18031" y="7381"/>
                      <a:pt x="18303" y="7030"/>
                      <a:pt x="18567" y="6669"/>
                    </a:cubicBezTo>
                    <a:cubicBezTo>
                      <a:pt x="18776" y="6384"/>
                      <a:pt x="18979" y="6092"/>
                      <a:pt x="19182" y="5801"/>
                    </a:cubicBezTo>
                    <a:cubicBezTo>
                      <a:pt x="19358" y="5551"/>
                      <a:pt x="19533" y="5299"/>
                      <a:pt x="19678" y="5022"/>
                    </a:cubicBezTo>
                    <a:cubicBezTo>
                      <a:pt x="19852" y="4691"/>
                      <a:pt x="19978" y="4326"/>
                      <a:pt x="20090" y="3957"/>
                    </a:cubicBezTo>
                    <a:cubicBezTo>
                      <a:pt x="20233" y="3488"/>
                      <a:pt x="20351" y="3009"/>
                      <a:pt x="20415" y="2515"/>
                    </a:cubicBezTo>
                    <a:cubicBezTo>
                      <a:pt x="20485" y="1969"/>
                      <a:pt x="21578" y="552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41" name="Google Shape;319;p18"/>
              <p:cNvSpPr/>
              <p:nvPr/>
            </p:nvSpPr>
            <p:spPr>
              <a:xfrm>
                <a:off x="3274525" y="3401030"/>
                <a:ext cx="254741" cy="17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8290" y="4258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42" name="Google Shape;320;p18"/>
              <p:cNvSpPr/>
              <p:nvPr/>
            </p:nvSpPr>
            <p:spPr>
              <a:xfrm>
                <a:off x="2920588" y="3240234"/>
                <a:ext cx="584239" cy="340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5187" y="9753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43" name="Google Shape;321;p18"/>
              <p:cNvSpPr/>
              <p:nvPr/>
            </p:nvSpPr>
            <p:spPr>
              <a:xfrm>
                <a:off x="925868" y="2183963"/>
                <a:ext cx="2590075" cy="138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728" y="20191"/>
                      <a:pt x="1498" y="18912"/>
                    </a:cubicBezTo>
                    <a:cubicBezTo>
                      <a:pt x="2015" y="18055"/>
                      <a:pt x="2553" y="17258"/>
                      <a:pt x="3144" y="16724"/>
                    </a:cubicBezTo>
                    <a:cubicBezTo>
                      <a:pt x="3994" y="15956"/>
                      <a:pt x="4913" y="15761"/>
                      <a:pt x="5811" y="15380"/>
                    </a:cubicBezTo>
                    <a:cubicBezTo>
                      <a:pt x="6481" y="15097"/>
                      <a:pt x="7142" y="14701"/>
                      <a:pt x="7820" y="14574"/>
                    </a:cubicBezTo>
                    <a:cubicBezTo>
                      <a:pt x="8462" y="14453"/>
                      <a:pt x="9108" y="14547"/>
                      <a:pt x="9746" y="14766"/>
                    </a:cubicBezTo>
                    <a:cubicBezTo>
                      <a:pt x="10173" y="14914"/>
                      <a:pt x="10599" y="15093"/>
                      <a:pt x="11030" y="15150"/>
                    </a:cubicBezTo>
                    <a:cubicBezTo>
                      <a:pt x="11797" y="15252"/>
                      <a:pt x="12559" y="14889"/>
                      <a:pt x="13286" y="14305"/>
                    </a:cubicBezTo>
                    <a:cubicBezTo>
                      <a:pt x="14538" y="13301"/>
                      <a:pt x="15651" y="11546"/>
                      <a:pt x="16858" y="10274"/>
                    </a:cubicBezTo>
                    <a:cubicBezTo>
                      <a:pt x="17530" y="9567"/>
                      <a:pt x="18221" y="8957"/>
                      <a:pt x="18834" y="8008"/>
                    </a:cubicBezTo>
                    <a:cubicBezTo>
                      <a:pt x="19859" y="6424"/>
                      <a:pt x="21152" y="2677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44" name="Google Shape;322;p18"/>
              <p:cNvSpPr/>
              <p:nvPr/>
            </p:nvSpPr>
            <p:spPr>
              <a:xfrm>
                <a:off x="706599" y="1836581"/>
                <a:ext cx="2822582" cy="174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621" y="19874"/>
                      <a:pt x="1378" y="18664"/>
                    </a:cubicBezTo>
                    <a:cubicBezTo>
                      <a:pt x="2059" y="17576"/>
                      <a:pt x="2840" y="16657"/>
                      <a:pt x="3716" y="16045"/>
                    </a:cubicBezTo>
                    <a:cubicBezTo>
                      <a:pt x="4499" y="15497"/>
                      <a:pt x="5342" y="15241"/>
                      <a:pt x="6182" y="14984"/>
                    </a:cubicBezTo>
                    <a:cubicBezTo>
                      <a:pt x="7145" y="14692"/>
                      <a:pt x="8109" y="14404"/>
                      <a:pt x="9083" y="14219"/>
                    </a:cubicBezTo>
                    <a:cubicBezTo>
                      <a:pt x="9900" y="14065"/>
                      <a:pt x="10726" y="14004"/>
                      <a:pt x="11530" y="13719"/>
                    </a:cubicBezTo>
                    <a:cubicBezTo>
                      <a:pt x="12272" y="13455"/>
                      <a:pt x="12985" y="13018"/>
                      <a:pt x="13706" y="12630"/>
                    </a:cubicBezTo>
                    <a:cubicBezTo>
                      <a:pt x="14567" y="12166"/>
                      <a:pt x="15448" y="11796"/>
                      <a:pt x="16316" y="11365"/>
                    </a:cubicBezTo>
                    <a:cubicBezTo>
                      <a:pt x="16754" y="11148"/>
                      <a:pt x="17192" y="10925"/>
                      <a:pt x="17603" y="10600"/>
                    </a:cubicBezTo>
                    <a:cubicBezTo>
                      <a:pt x="18058" y="10238"/>
                      <a:pt x="18481" y="9773"/>
                      <a:pt x="18817" y="9157"/>
                    </a:cubicBezTo>
                    <a:cubicBezTo>
                      <a:pt x="19277" y="8318"/>
                      <a:pt x="19553" y="7274"/>
                      <a:pt x="19869" y="6273"/>
                    </a:cubicBezTo>
                    <a:cubicBezTo>
                      <a:pt x="20267" y="5014"/>
                      <a:pt x="21265" y="1306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45" name="Google Shape;323;p18"/>
              <p:cNvSpPr/>
              <p:nvPr/>
            </p:nvSpPr>
            <p:spPr>
              <a:xfrm>
                <a:off x="525600" y="1387651"/>
                <a:ext cx="2990512" cy="2191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368" y="20650"/>
                      <a:pt x="842" y="19800"/>
                    </a:cubicBezTo>
                    <a:cubicBezTo>
                      <a:pt x="1407" y="18787"/>
                      <a:pt x="2111" y="17941"/>
                      <a:pt x="2813" y="17100"/>
                    </a:cubicBezTo>
                    <a:cubicBezTo>
                      <a:pt x="3406" y="16391"/>
                      <a:pt x="4009" y="15676"/>
                      <a:pt x="4743" y="15300"/>
                    </a:cubicBezTo>
                    <a:cubicBezTo>
                      <a:pt x="5346" y="14991"/>
                      <a:pt x="5997" y="14935"/>
                      <a:pt x="6640" y="14844"/>
                    </a:cubicBezTo>
                    <a:cubicBezTo>
                      <a:pt x="7188" y="14766"/>
                      <a:pt x="7735" y="14668"/>
                      <a:pt x="8283" y="14586"/>
                    </a:cubicBezTo>
                    <a:cubicBezTo>
                      <a:pt x="8680" y="14527"/>
                      <a:pt x="9077" y="14478"/>
                      <a:pt x="9472" y="14397"/>
                    </a:cubicBezTo>
                    <a:cubicBezTo>
                      <a:pt x="10416" y="14200"/>
                      <a:pt x="11338" y="13840"/>
                      <a:pt x="12215" y="13325"/>
                    </a:cubicBezTo>
                    <a:cubicBezTo>
                      <a:pt x="12937" y="12901"/>
                      <a:pt x="13625" y="12378"/>
                      <a:pt x="14344" y="11942"/>
                    </a:cubicBezTo>
                    <a:cubicBezTo>
                      <a:pt x="14944" y="11577"/>
                      <a:pt x="15565" y="11277"/>
                      <a:pt x="16166" y="10911"/>
                    </a:cubicBezTo>
                    <a:cubicBezTo>
                      <a:pt x="16724" y="10571"/>
                      <a:pt x="17266" y="10173"/>
                      <a:pt x="17750" y="9663"/>
                    </a:cubicBezTo>
                    <a:cubicBezTo>
                      <a:pt x="18178" y="9215"/>
                      <a:pt x="18556" y="8684"/>
                      <a:pt x="18889" y="8104"/>
                    </a:cubicBezTo>
                    <a:cubicBezTo>
                      <a:pt x="19254" y="7468"/>
                      <a:pt x="19561" y="6775"/>
                      <a:pt x="19830" y="6056"/>
                    </a:cubicBezTo>
                    <a:cubicBezTo>
                      <a:pt x="20194" y="5081"/>
                      <a:pt x="21325" y="10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</p:grpSp>
        <p:sp>
          <p:nvSpPr>
            <p:cNvPr id="347" name="Google Shape;324;p18"/>
            <p:cNvSpPr/>
            <p:nvPr/>
          </p:nvSpPr>
          <p:spPr>
            <a:xfrm>
              <a:off x="0" y="1920578"/>
              <a:ext cx="4211602" cy="166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60"/>
                  </a:lnTo>
                  <a:lnTo>
                    <a:pt x="21215" y="2716"/>
                  </a:lnTo>
                  <a:cubicBezTo>
                    <a:pt x="20975" y="3743"/>
                    <a:pt x="20672" y="4731"/>
                    <a:pt x="20378" y="5688"/>
                  </a:cubicBezTo>
                  <a:cubicBezTo>
                    <a:pt x="20227" y="6181"/>
                    <a:pt x="20070" y="6691"/>
                    <a:pt x="19924" y="7200"/>
                  </a:cubicBezTo>
                  <a:cubicBezTo>
                    <a:pt x="19862" y="7413"/>
                    <a:pt x="19802" y="7629"/>
                    <a:pt x="19743" y="7844"/>
                  </a:cubicBezTo>
                  <a:cubicBezTo>
                    <a:pt x="19472" y="8818"/>
                    <a:pt x="19193" y="9824"/>
                    <a:pt x="18780" y="10653"/>
                  </a:cubicBezTo>
                  <a:cubicBezTo>
                    <a:pt x="18444" y="11330"/>
                    <a:pt x="17997" y="11916"/>
                    <a:pt x="17451" y="12394"/>
                  </a:cubicBezTo>
                  <a:cubicBezTo>
                    <a:pt x="16988" y="12798"/>
                    <a:pt x="16492" y="13071"/>
                    <a:pt x="16054" y="13310"/>
                  </a:cubicBezTo>
                  <a:cubicBezTo>
                    <a:pt x="15686" y="13510"/>
                    <a:pt x="15311" y="13704"/>
                    <a:pt x="14948" y="13891"/>
                  </a:cubicBezTo>
                  <a:cubicBezTo>
                    <a:pt x="14387" y="14179"/>
                    <a:pt x="13807" y="14478"/>
                    <a:pt x="13243" y="14812"/>
                  </a:cubicBezTo>
                  <a:cubicBezTo>
                    <a:pt x="13075" y="14913"/>
                    <a:pt x="12907" y="15014"/>
                    <a:pt x="12739" y="15117"/>
                  </a:cubicBezTo>
                  <a:cubicBezTo>
                    <a:pt x="12141" y="15484"/>
                    <a:pt x="11522" y="15862"/>
                    <a:pt x="10892" y="16109"/>
                  </a:cubicBezTo>
                  <a:cubicBezTo>
                    <a:pt x="10279" y="16350"/>
                    <a:pt x="9646" y="16458"/>
                    <a:pt x="9034" y="16562"/>
                  </a:cubicBezTo>
                  <a:cubicBezTo>
                    <a:pt x="8776" y="16605"/>
                    <a:pt x="8509" y="16651"/>
                    <a:pt x="8249" y="16705"/>
                  </a:cubicBezTo>
                  <a:cubicBezTo>
                    <a:pt x="7224" y="16920"/>
                    <a:pt x="6229" y="17243"/>
                    <a:pt x="5128" y="17613"/>
                  </a:cubicBezTo>
                  <a:cubicBezTo>
                    <a:pt x="4238" y="17912"/>
                    <a:pt x="3322" y="18220"/>
                    <a:pt x="2486" y="18864"/>
                  </a:cubicBezTo>
                  <a:cubicBezTo>
                    <a:pt x="1825" y="19374"/>
                    <a:pt x="1187" y="20086"/>
                    <a:pt x="581" y="20987"/>
                  </a:cubicBezTo>
                  <a:lnTo>
                    <a:pt x="203" y="21600"/>
                  </a:lnTo>
                  <a:lnTo>
                    <a:pt x="0" y="21600"/>
                  </a:lnTo>
                  <a:lnTo>
                    <a:pt x="496" y="20795"/>
                  </a:lnTo>
                  <a:cubicBezTo>
                    <a:pt x="1111" y="19880"/>
                    <a:pt x="1760" y="19156"/>
                    <a:pt x="2433" y="18638"/>
                  </a:cubicBezTo>
                  <a:cubicBezTo>
                    <a:pt x="3282" y="17982"/>
                    <a:pt x="4206" y="17673"/>
                    <a:pt x="5099" y="17373"/>
                  </a:cubicBezTo>
                  <a:cubicBezTo>
                    <a:pt x="6207" y="17001"/>
                    <a:pt x="7204" y="16677"/>
                    <a:pt x="8233" y="16461"/>
                  </a:cubicBezTo>
                  <a:cubicBezTo>
                    <a:pt x="8495" y="16407"/>
                    <a:pt x="8762" y="16361"/>
                    <a:pt x="9020" y="16316"/>
                  </a:cubicBezTo>
                  <a:cubicBezTo>
                    <a:pt x="9629" y="16212"/>
                    <a:pt x="10258" y="16106"/>
                    <a:pt x="10863" y="15868"/>
                  </a:cubicBezTo>
                  <a:cubicBezTo>
                    <a:pt x="11486" y="15624"/>
                    <a:pt x="12101" y="15247"/>
                    <a:pt x="12696" y="14883"/>
                  </a:cubicBezTo>
                  <a:cubicBezTo>
                    <a:pt x="12864" y="14780"/>
                    <a:pt x="13032" y="14677"/>
                    <a:pt x="13201" y="14577"/>
                  </a:cubicBezTo>
                  <a:cubicBezTo>
                    <a:pt x="13767" y="14240"/>
                    <a:pt x="14349" y="13942"/>
                    <a:pt x="14911" y="13652"/>
                  </a:cubicBezTo>
                  <a:cubicBezTo>
                    <a:pt x="15274" y="13466"/>
                    <a:pt x="15649" y="13273"/>
                    <a:pt x="16015" y="13072"/>
                  </a:cubicBezTo>
                  <a:cubicBezTo>
                    <a:pt x="16448" y="12834"/>
                    <a:pt x="16939" y="12565"/>
                    <a:pt x="17392" y="12170"/>
                  </a:cubicBezTo>
                  <a:cubicBezTo>
                    <a:pt x="17922" y="11707"/>
                    <a:pt x="18355" y="11139"/>
                    <a:pt x="18680" y="10485"/>
                  </a:cubicBezTo>
                  <a:cubicBezTo>
                    <a:pt x="19079" y="9680"/>
                    <a:pt x="19355" y="8689"/>
                    <a:pt x="19622" y="7732"/>
                  </a:cubicBezTo>
                  <a:cubicBezTo>
                    <a:pt x="19682" y="7516"/>
                    <a:pt x="19743" y="7299"/>
                    <a:pt x="19804" y="7085"/>
                  </a:cubicBezTo>
                  <a:cubicBezTo>
                    <a:pt x="19951" y="6573"/>
                    <a:pt x="20108" y="6060"/>
                    <a:pt x="20260" y="5566"/>
                  </a:cubicBezTo>
                  <a:cubicBezTo>
                    <a:pt x="20552" y="4616"/>
                    <a:pt x="20854" y="3634"/>
                    <a:pt x="21091" y="2619"/>
                  </a:cubicBezTo>
                  <a:cubicBezTo>
                    <a:pt x="21257" y="1909"/>
                    <a:pt x="21391" y="1162"/>
                    <a:pt x="21520" y="4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30;p19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solidFill>
              <a:srgbClr val="F2F2F2"/>
            </a:solidFill>
            <a:miter lim="8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354" name="Google Shape;331;p19"/>
          <p:cNvGrpSpPr/>
          <p:nvPr/>
        </p:nvGrpSpPr>
        <p:grpSpPr>
          <a:xfrm>
            <a:off x="692842" y="-3089"/>
            <a:ext cx="1326116" cy="597609"/>
            <a:chOff x="0" y="0"/>
            <a:chExt cx="1326114" cy="597607"/>
          </a:xfrm>
        </p:grpSpPr>
        <p:sp>
          <p:nvSpPr>
            <p:cNvPr id="352" name="Google Shape;332;p19"/>
            <p:cNvSpPr/>
            <p:nvPr/>
          </p:nvSpPr>
          <p:spPr>
            <a:xfrm rot="10800000">
              <a:off x="-1" y="0"/>
              <a:ext cx="1326116" cy="59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53" name="Google Shape;333;p19"/>
            <p:cNvSpPr txBox="1"/>
            <p:nvPr/>
          </p:nvSpPr>
          <p:spPr>
            <a:xfrm rot="10800000">
              <a:off x="45720" y="94353"/>
              <a:ext cx="1234674" cy="40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595959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357" name="Google Shape;334;p19"/>
          <p:cNvGrpSpPr/>
          <p:nvPr/>
        </p:nvGrpSpPr>
        <p:grpSpPr>
          <a:xfrm>
            <a:off x="10439255" y="6172200"/>
            <a:ext cx="1482105" cy="679365"/>
            <a:chOff x="0" y="0"/>
            <a:chExt cx="1482104" cy="679364"/>
          </a:xfrm>
        </p:grpSpPr>
        <p:sp>
          <p:nvSpPr>
            <p:cNvPr id="355" name="Google Shape;335;p19"/>
            <p:cNvSpPr/>
            <p:nvPr/>
          </p:nvSpPr>
          <p:spPr>
            <a:xfrm>
              <a:off x="-1" y="0"/>
              <a:ext cx="1482106" cy="67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56" name="Google Shape;336;p19"/>
            <p:cNvSpPr txBox="1"/>
            <p:nvPr/>
          </p:nvSpPr>
          <p:spPr>
            <a:xfrm>
              <a:off x="45720" y="135231"/>
              <a:ext cx="1390665" cy="40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595959"/>
                  </a:solidFill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358" name="Google Shape;337;p19"/>
          <p:cNvSpPr/>
          <p:nvPr/>
        </p:nvSpPr>
        <p:spPr>
          <a:xfrm>
            <a:off x="7977351" y="5197178"/>
            <a:ext cx="4211602" cy="1660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760"/>
                </a:lnTo>
                <a:lnTo>
                  <a:pt x="21215" y="2716"/>
                </a:lnTo>
                <a:cubicBezTo>
                  <a:pt x="20975" y="3743"/>
                  <a:pt x="20672" y="4731"/>
                  <a:pt x="20378" y="5688"/>
                </a:cubicBezTo>
                <a:cubicBezTo>
                  <a:pt x="20227" y="6181"/>
                  <a:pt x="20070" y="6691"/>
                  <a:pt x="19924" y="7200"/>
                </a:cubicBezTo>
                <a:cubicBezTo>
                  <a:pt x="19862" y="7413"/>
                  <a:pt x="19802" y="7629"/>
                  <a:pt x="19743" y="7844"/>
                </a:cubicBezTo>
                <a:cubicBezTo>
                  <a:pt x="19472" y="8818"/>
                  <a:pt x="19193" y="9824"/>
                  <a:pt x="18780" y="10653"/>
                </a:cubicBezTo>
                <a:cubicBezTo>
                  <a:pt x="18444" y="11330"/>
                  <a:pt x="17997" y="11916"/>
                  <a:pt x="17451" y="12394"/>
                </a:cubicBezTo>
                <a:cubicBezTo>
                  <a:pt x="16988" y="12798"/>
                  <a:pt x="16492" y="13071"/>
                  <a:pt x="16054" y="13310"/>
                </a:cubicBezTo>
                <a:cubicBezTo>
                  <a:pt x="15686" y="13510"/>
                  <a:pt x="15311" y="13704"/>
                  <a:pt x="14948" y="13891"/>
                </a:cubicBezTo>
                <a:cubicBezTo>
                  <a:pt x="14387" y="14179"/>
                  <a:pt x="13807" y="14478"/>
                  <a:pt x="13243" y="14812"/>
                </a:cubicBezTo>
                <a:cubicBezTo>
                  <a:pt x="13075" y="14913"/>
                  <a:pt x="12907" y="15014"/>
                  <a:pt x="12739" y="15117"/>
                </a:cubicBezTo>
                <a:cubicBezTo>
                  <a:pt x="12141" y="15484"/>
                  <a:pt x="11522" y="15862"/>
                  <a:pt x="10892" y="16109"/>
                </a:cubicBezTo>
                <a:cubicBezTo>
                  <a:pt x="10279" y="16350"/>
                  <a:pt x="9646" y="16458"/>
                  <a:pt x="9034" y="16562"/>
                </a:cubicBezTo>
                <a:cubicBezTo>
                  <a:pt x="8776" y="16605"/>
                  <a:pt x="8509" y="16651"/>
                  <a:pt x="8249" y="16705"/>
                </a:cubicBezTo>
                <a:cubicBezTo>
                  <a:pt x="7224" y="16920"/>
                  <a:pt x="6229" y="17243"/>
                  <a:pt x="5128" y="17613"/>
                </a:cubicBezTo>
                <a:cubicBezTo>
                  <a:pt x="4238" y="17912"/>
                  <a:pt x="3322" y="18220"/>
                  <a:pt x="2486" y="18864"/>
                </a:cubicBezTo>
                <a:cubicBezTo>
                  <a:pt x="1825" y="19374"/>
                  <a:pt x="1187" y="20086"/>
                  <a:pt x="581" y="20987"/>
                </a:cubicBezTo>
                <a:lnTo>
                  <a:pt x="203" y="21600"/>
                </a:lnTo>
                <a:lnTo>
                  <a:pt x="0" y="21600"/>
                </a:lnTo>
                <a:lnTo>
                  <a:pt x="496" y="20795"/>
                </a:lnTo>
                <a:cubicBezTo>
                  <a:pt x="1111" y="19880"/>
                  <a:pt x="1760" y="19156"/>
                  <a:pt x="2433" y="18638"/>
                </a:cubicBezTo>
                <a:cubicBezTo>
                  <a:pt x="3282" y="17982"/>
                  <a:pt x="4206" y="17673"/>
                  <a:pt x="5099" y="17373"/>
                </a:cubicBezTo>
                <a:cubicBezTo>
                  <a:pt x="6207" y="17001"/>
                  <a:pt x="7204" y="16677"/>
                  <a:pt x="8233" y="16461"/>
                </a:cubicBezTo>
                <a:cubicBezTo>
                  <a:pt x="8495" y="16407"/>
                  <a:pt x="8762" y="16361"/>
                  <a:pt x="9020" y="16316"/>
                </a:cubicBezTo>
                <a:cubicBezTo>
                  <a:pt x="9629" y="16212"/>
                  <a:pt x="10258" y="16106"/>
                  <a:pt x="10863" y="15868"/>
                </a:cubicBezTo>
                <a:cubicBezTo>
                  <a:pt x="11486" y="15624"/>
                  <a:pt x="12101" y="15247"/>
                  <a:pt x="12696" y="14883"/>
                </a:cubicBezTo>
                <a:cubicBezTo>
                  <a:pt x="12864" y="14780"/>
                  <a:pt x="13032" y="14677"/>
                  <a:pt x="13201" y="14577"/>
                </a:cubicBezTo>
                <a:cubicBezTo>
                  <a:pt x="13767" y="14240"/>
                  <a:pt x="14349" y="13942"/>
                  <a:pt x="14911" y="13652"/>
                </a:cubicBezTo>
                <a:cubicBezTo>
                  <a:pt x="15274" y="13466"/>
                  <a:pt x="15649" y="13273"/>
                  <a:pt x="16015" y="13072"/>
                </a:cubicBezTo>
                <a:cubicBezTo>
                  <a:pt x="16448" y="12834"/>
                  <a:pt x="16939" y="12565"/>
                  <a:pt x="17392" y="12170"/>
                </a:cubicBezTo>
                <a:cubicBezTo>
                  <a:pt x="17922" y="11707"/>
                  <a:pt x="18355" y="11139"/>
                  <a:pt x="18680" y="10485"/>
                </a:cubicBezTo>
                <a:cubicBezTo>
                  <a:pt x="19079" y="9680"/>
                  <a:pt x="19355" y="8689"/>
                  <a:pt x="19622" y="7732"/>
                </a:cubicBezTo>
                <a:cubicBezTo>
                  <a:pt x="19682" y="7516"/>
                  <a:pt x="19743" y="7299"/>
                  <a:pt x="19804" y="7085"/>
                </a:cubicBezTo>
                <a:cubicBezTo>
                  <a:pt x="19951" y="6573"/>
                  <a:pt x="20108" y="6060"/>
                  <a:pt x="20260" y="5566"/>
                </a:cubicBezTo>
                <a:cubicBezTo>
                  <a:pt x="20552" y="4616"/>
                  <a:pt x="20854" y="3634"/>
                  <a:pt x="21091" y="2619"/>
                </a:cubicBezTo>
                <a:cubicBezTo>
                  <a:pt x="21257" y="1909"/>
                  <a:pt x="21391" y="1162"/>
                  <a:pt x="21520" y="44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366" name="Google Shape;338;p19"/>
          <p:cNvGrpSpPr/>
          <p:nvPr/>
        </p:nvGrpSpPr>
        <p:grpSpPr>
          <a:xfrm>
            <a:off x="10847" y="15175"/>
            <a:ext cx="2198949" cy="3331259"/>
            <a:chOff x="0" y="0"/>
            <a:chExt cx="2198947" cy="3331257"/>
          </a:xfrm>
        </p:grpSpPr>
        <p:sp>
          <p:nvSpPr>
            <p:cNvPr id="359" name="Google Shape;339;p19"/>
            <p:cNvSpPr/>
            <p:nvPr/>
          </p:nvSpPr>
          <p:spPr>
            <a:xfrm>
              <a:off x="8546" y="63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60" name="Google Shape;340;p19"/>
            <p:cNvSpPr/>
            <p:nvPr/>
          </p:nvSpPr>
          <p:spPr>
            <a:xfrm>
              <a:off x="1" y="1"/>
              <a:ext cx="1978690" cy="307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61" name="Google Shape;341;p19"/>
            <p:cNvSpPr/>
            <p:nvPr/>
          </p:nvSpPr>
          <p:spPr>
            <a:xfrm>
              <a:off x="14243" y="-1"/>
              <a:ext cx="1566150" cy="273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62" name="Google Shape;342;p19"/>
            <p:cNvSpPr/>
            <p:nvPr/>
          </p:nvSpPr>
          <p:spPr>
            <a:xfrm>
              <a:off x="0" y="0"/>
              <a:ext cx="1368424" cy="264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63" name="Google Shape;343;p19"/>
            <p:cNvSpPr/>
            <p:nvPr/>
          </p:nvSpPr>
          <p:spPr>
            <a:xfrm>
              <a:off x="7976" y="528603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64" name="Google Shape;344;p19"/>
            <p:cNvSpPr/>
            <p:nvPr/>
          </p:nvSpPr>
          <p:spPr>
            <a:xfrm>
              <a:off x="1" y="657068"/>
              <a:ext cx="396926" cy="16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65" name="Google Shape;345;p19"/>
            <p:cNvSpPr/>
            <p:nvPr/>
          </p:nvSpPr>
          <p:spPr>
            <a:xfrm>
              <a:off x="12154" y="866065"/>
              <a:ext cx="258790" cy="133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374" name="Google Shape;346;p19"/>
          <p:cNvGrpSpPr/>
          <p:nvPr/>
        </p:nvGrpSpPr>
        <p:grpSpPr>
          <a:xfrm>
            <a:off x="8610597" y="3276597"/>
            <a:ext cx="3529265" cy="3581405"/>
            <a:chOff x="0" y="0"/>
            <a:chExt cx="3529263" cy="3581403"/>
          </a:xfrm>
        </p:grpSpPr>
        <p:sp>
          <p:nvSpPr>
            <p:cNvPr id="367" name="Google Shape;347;p19"/>
            <p:cNvSpPr/>
            <p:nvPr/>
          </p:nvSpPr>
          <p:spPr>
            <a:xfrm>
              <a:off x="-1" y="-1"/>
              <a:ext cx="3516198" cy="356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4" y="21425"/>
                    <a:pt x="279" y="21201"/>
                    <a:pt x="435" y="21067"/>
                  </a:cubicBezTo>
                  <a:cubicBezTo>
                    <a:pt x="906" y="20659"/>
                    <a:pt x="1247" y="20129"/>
                    <a:pt x="1627" y="19636"/>
                  </a:cubicBezTo>
                  <a:cubicBezTo>
                    <a:pt x="1897" y="19286"/>
                    <a:pt x="2178" y="18944"/>
                    <a:pt x="2486" y="18626"/>
                  </a:cubicBezTo>
                  <a:cubicBezTo>
                    <a:pt x="2771" y="18332"/>
                    <a:pt x="3079" y="18062"/>
                    <a:pt x="3406" y="17816"/>
                  </a:cubicBezTo>
                  <a:cubicBezTo>
                    <a:pt x="3938" y="17415"/>
                    <a:pt x="4515" y="17079"/>
                    <a:pt x="5074" y="16715"/>
                  </a:cubicBezTo>
                  <a:cubicBezTo>
                    <a:pt x="5535" y="16415"/>
                    <a:pt x="5985" y="16098"/>
                    <a:pt x="6438" y="15785"/>
                  </a:cubicBezTo>
                  <a:cubicBezTo>
                    <a:pt x="6822" y="15520"/>
                    <a:pt x="7209" y="15257"/>
                    <a:pt x="7630" y="15055"/>
                  </a:cubicBezTo>
                  <a:cubicBezTo>
                    <a:pt x="7987" y="14884"/>
                    <a:pt x="8366" y="14750"/>
                    <a:pt x="8762" y="14745"/>
                  </a:cubicBezTo>
                  <a:cubicBezTo>
                    <a:pt x="9048" y="14741"/>
                    <a:pt x="9330" y="14799"/>
                    <a:pt x="9611" y="14855"/>
                  </a:cubicBezTo>
                  <a:cubicBezTo>
                    <a:pt x="9853" y="14903"/>
                    <a:pt x="10095" y="14944"/>
                    <a:pt x="10339" y="14975"/>
                  </a:cubicBezTo>
                  <a:cubicBezTo>
                    <a:pt x="10555" y="15002"/>
                    <a:pt x="10773" y="15015"/>
                    <a:pt x="10986" y="14975"/>
                  </a:cubicBezTo>
                  <a:cubicBezTo>
                    <a:pt x="11350" y="14907"/>
                    <a:pt x="11660" y="14688"/>
                    <a:pt x="11956" y="14465"/>
                  </a:cubicBezTo>
                  <a:cubicBezTo>
                    <a:pt x="12291" y="14212"/>
                    <a:pt x="12609" y="13933"/>
                    <a:pt x="12985" y="13746"/>
                  </a:cubicBezTo>
                  <a:cubicBezTo>
                    <a:pt x="13104" y="13687"/>
                    <a:pt x="13227" y="13638"/>
                    <a:pt x="13351" y="13592"/>
                  </a:cubicBezTo>
                  <a:cubicBezTo>
                    <a:pt x="13734" y="13450"/>
                    <a:pt x="14120" y="13316"/>
                    <a:pt x="14506" y="13182"/>
                  </a:cubicBezTo>
                  <a:cubicBezTo>
                    <a:pt x="14754" y="13096"/>
                    <a:pt x="15002" y="13009"/>
                    <a:pt x="15242" y="12902"/>
                  </a:cubicBezTo>
                  <a:cubicBezTo>
                    <a:pt x="15457" y="12806"/>
                    <a:pt x="15665" y="12692"/>
                    <a:pt x="15856" y="12554"/>
                  </a:cubicBezTo>
                  <a:cubicBezTo>
                    <a:pt x="16059" y="12409"/>
                    <a:pt x="16243" y="12240"/>
                    <a:pt x="16407" y="12053"/>
                  </a:cubicBezTo>
                  <a:cubicBezTo>
                    <a:pt x="16533" y="11908"/>
                    <a:pt x="16646" y="11754"/>
                    <a:pt x="16753" y="11594"/>
                  </a:cubicBezTo>
                  <a:cubicBezTo>
                    <a:pt x="16919" y="11348"/>
                    <a:pt x="17072" y="11093"/>
                    <a:pt x="17250" y="10856"/>
                  </a:cubicBezTo>
                  <a:cubicBezTo>
                    <a:pt x="17448" y="10593"/>
                    <a:pt x="17673" y="10352"/>
                    <a:pt x="17918" y="10133"/>
                  </a:cubicBezTo>
                  <a:cubicBezTo>
                    <a:pt x="18124" y="9949"/>
                    <a:pt x="18344" y="9779"/>
                    <a:pt x="18542" y="9588"/>
                  </a:cubicBezTo>
                  <a:cubicBezTo>
                    <a:pt x="18700" y="9435"/>
                    <a:pt x="18842" y="9268"/>
                    <a:pt x="18971" y="9091"/>
                  </a:cubicBezTo>
                  <a:cubicBezTo>
                    <a:pt x="19127" y="8875"/>
                    <a:pt x="19261" y="8645"/>
                    <a:pt x="19366" y="8401"/>
                  </a:cubicBezTo>
                  <a:cubicBezTo>
                    <a:pt x="19498" y="8097"/>
                    <a:pt x="19586" y="7777"/>
                    <a:pt x="19639" y="7451"/>
                  </a:cubicBezTo>
                  <a:cubicBezTo>
                    <a:pt x="19663" y="7302"/>
                    <a:pt x="19678" y="7152"/>
                    <a:pt x="19687" y="7002"/>
                  </a:cubicBezTo>
                  <a:cubicBezTo>
                    <a:pt x="19734" y="6258"/>
                    <a:pt x="20346" y="5512"/>
                    <a:pt x="20365" y="4767"/>
                  </a:cubicBezTo>
                  <a:cubicBezTo>
                    <a:pt x="20384" y="4011"/>
                    <a:pt x="20485" y="3260"/>
                    <a:pt x="20584" y="2510"/>
                  </a:cubicBezTo>
                  <a:cubicBezTo>
                    <a:pt x="20666" y="1883"/>
                    <a:pt x="21535" y="6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68" name="Google Shape;348;p19"/>
            <p:cNvSpPr/>
            <p:nvPr/>
          </p:nvSpPr>
          <p:spPr>
            <a:xfrm>
              <a:off x="250497" y="909523"/>
              <a:ext cx="3265446" cy="266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511" y="20278"/>
                    <a:pt x="979" y="19532"/>
                  </a:cubicBezTo>
                  <a:cubicBezTo>
                    <a:pt x="1420" y="18830"/>
                    <a:pt x="1822" y="18088"/>
                    <a:pt x="2340" y="17472"/>
                  </a:cubicBezTo>
                  <a:cubicBezTo>
                    <a:pt x="2742" y="16993"/>
                    <a:pt x="3203" y="16600"/>
                    <a:pt x="3655" y="16191"/>
                  </a:cubicBezTo>
                  <a:cubicBezTo>
                    <a:pt x="4056" y="15827"/>
                    <a:pt x="4451" y="15452"/>
                    <a:pt x="4852" y="15088"/>
                  </a:cubicBezTo>
                  <a:cubicBezTo>
                    <a:pt x="5355" y="14630"/>
                    <a:pt x="5862" y="14174"/>
                    <a:pt x="6421" y="13829"/>
                  </a:cubicBezTo>
                  <a:cubicBezTo>
                    <a:pt x="6527" y="13763"/>
                    <a:pt x="6636" y="13704"/>
                    <a:pt x="6747" y="13650"/>
                  </a:cubicBezTo>
                  <a:cubicBezTo>
                    <a:pt x="7182" y="13444"/>
                    <a:pt x="7643" y="13302"/>
                    <a:pt x="8107" y="13327"/>
                  </a:cubicBezTo>
                  <a:cubicBezTo>
                    <a:pt x="8327" y="13339"/>
                    <a:pt x="8544" y="13387"/>
                    <a:pt x="8760" y="13439"/>
                  </a:cubicBezTo>
                  <a:cubicBezTo>
                    <a:pt x="8920" y="13477"/>
                    <a:pt x="9080" y="13510"/>
                    <a:pt x="9241" y="13539"/>
                  </a:cubicBezTo>
                  <a:cubicBezTo>
                    <a:pt x="9716" y="13624"/>
                    <a:pt x="10201" y="13657"/>
                    <a:pt x="10670" y="13539"/>
                  </a:cubicBezTo>
                  <a:cubicBezTo>
                    <a:pt x="11066" y="13440"/>
                    <a:pt x="11439" y="13233"/>
                    <a:pt x="11774" y="12954"/>
                  </a:cubicBezTo>
                  <a:cubicBezTo>
                    <a:pt x="12006" y="12762"/>
                    <a:pt x="12219" y="12540"/>
                    <a:pt x="12433" y="12319"/>
                  </a:cubicBezTo>
                  <a:cubicBezTo>
                    <a:pt x="12825" y="11916"/>
                    <a:pt x="13229" y="11526"/>
                    <a:pt x="13680" y="11231"/>
                  </a:cubicBezTo>
                  <a:cubicBezTo>
                    <a:pt x="14126" y="10940"/>
                    <a:pt x="14612" y="10753"/>
                    <a:pt x="15079" y="10515"/>
                  </a:cubicBezTo>
                  <a:cubicBezTo>
                    <a:pt x="15386" y="10359"/>
                    <a:pt x="15684" y="10179"/>
                    <a:pt x="15968" y="9969"/>
                  </a:cubicBezTo>
                  <a:cubicBezTo>
                    <a:pt x="16348" y="9687"/>
                    <a:pt x="16701" y="9350"/>
                    <a:pt x="17004" y="8952"/>
                  </a:cubicBezTo>
                  <a:cubicBezTo>
                    <a:pt x="17288" y="8579"/>
                    <a:pt x="17522" y="8154"/>
                    <a:pt x="17783" y="7757"/>
                  </a:cubicBezTo>
                  <a:cubicBezTo>
                    <a:pt x="18031" y="7381"/>
                    <a:pt x="18303" y="7030"/>
                    <a:pt x="18567" y="6669"/>
                  </a:cubicBezTo>
                  <a:cubicBezTo>
                    <a:pt x="18776" y="6384"/>
                    <a:pt x="18979" y="6092"/>
                    <a:pt x="19182" y="5801"/>
                  </a:cubicBezTo>
                  <a:cubicBezTo>
                    <a:pt x="19358" y="5551"/>
                    <a:pt x="19533" y="5299"/>
                    <a:pt x="19678" y="5022"/>
                  </a:cubicBezTo>
                  <a:cubicBezTo>
                    <a:pt x="19852" y="4691"/>
                    <a:pt x="19978" y="4326"/>
                    <a:pt x="20090" y="3957"/>
                  </a:cubicBezTo>
                  <a:cubicBezTo>
                    <a:pt x="20233" y="3488"/>
                    <a:pt x="20351" y="3009"/>
                    <a:pt x="20415" y="2515"/>
                  </a:cubicBezTo>
                  <a:cubicBezTo>
                    <a:pt x="20485" y="1969"/>
                    <a:pt x="21578" y="552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69" name="Google Shape;349;p19"/>
            <p:cNvSpPr/>
            <p:nvPr/>
          </p:nvSpPr>
          <p:spPr>
            <a:xfrm>
              <a:off x="3274523" y="3401028"/>
              <a:ext cx="254741" cy="17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18290" y="4258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70" name="Google Shape;350;p19"/>
            <p:cNvSpPr/>
            <p:nvPr/>
          </p:nvSpPr>
          <p:spPr>
            <a:xfrm>
              <a:off x="2920587" y="3240234"/>
              <a:ext cx="584238" cy="34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15187" y="9753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71" name="Google Shape;351;p19"/>
            <p:cNvSpPr/>
            <p:nvPr/>
          </p:nvSpPr>
          <p:spPr>
            <a:xfrm>
              <a:off x="925868" y="2183962"/>
              <a:ext cx="2590074" cy="138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28" y="20191"/>
                    <a:pt x="1498" y="18912"/>
                  </a:cubicBezTo>
                  <a:cubicBezTo>
                    <a:pt x="2015" y="18055"/>
                    <a:pt x="2553" y="17258"/>
                    <a:pt x="3144" y="16724"/>
                  </a:cubicBezTo>
                  <a:cubicBezTo>
                    <a:pt x="3994" y="15956"/>
                    <a:pt x="4913" y="15761"/>
                    <a:pt x="5811" y="15380"/>
                  </a:cubicBezTo>
                  <a:cubicBezTo>
                    <a:pt x="6481" y="15097"/>
                    <a:pt x="7142" y="14701"/>
                    <a:pt x="7820" y="14574"/>
                  </a:cubicBezTo>
                  <a:cubicBezTo>
                    <a:pt x="8462" y="14453"/>
                    <a:pt x="9108" y="14547"/>
                    <a:pt x="9746" y="14766"/>
                  </a:cubicBezTo>
                  <a:cubicBezTo>
                    <a:pt x="10173" y="14914"/>
                    <a:pt x="10599" y="15093"/>
                    <a:pt x="11030" y="15150"/>
                  </a:cubicBezTo>
                  <a:cubicBezTo>
                    <a:pt x="11797" y="15252"/>
                    <a:pt x="12559" y="14889"/>
                    <a:pt x="13286" y="14305"/>
                  </a:cubicBezTo>
                  <a:cubicBezTo>
                    <a:pt x="14538" y="13301"/>
                    <a:pt x="15651" y="11546"/>
                    <a:pt x="16858" y="10274"/>
                  </a:cubicBezTo>
                  <a:cubicBezTo>
                    <a:pt x="17530" y="9567"/>
                    <a:pt x="18221" y="8957"/>
                    <a:pt x="18834" y="8008"/>
                  </a:cubicBezTo>
                  <a:cubicBezTo>
                    <a:pt x="19859" y="6424"/>
                    <a:pt x="21152" y="2677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72" name="Google Shape;352;p19"/>
            <p:cNvSpPr/>
            <p:nvPr/>
          </p:nvSpPr>
          <p:spPr>
            <a:xfrm>
              <a:off x="706599" y="1836581"/>
              <a:ext cx="2822581" cy="174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621" y="19874"/>
                    <a:pt x="1378" y="18664"/>
                  </a:cubicBezTo>
                  <a:cubicBezTo>
                    <a:pt x="2059" y="17576"/>
                    <a:pt x="2840" y="16657"/>
                    <a:pt x="3716" y="16045"/>
                  </a:cubicBezTo>
                  <a:cubicBezTo>
                    <a:pt x="4499" y="15497"/>
                    <a:pt x="5342" y="15241"/>
                    <a:pt x="6182" y="14984"/>
                  </a:cubicBezTo>
                  <a:cubicBezTo>
                    <a:pt x="7145" y="14692"/>
                    <a:pt x="8109" y="14404"/>
                    <a:pt x="9083" y="14219"/>
                  </a:cubicBezTo>
                  <a:cubicBezTo>
                    <a:pt x="9900" y="14065"/>
                    <a:pt x="10726" y="14004"/>
                    <a:pt x="11530" y="13719"/>
                  </a:cubicBezTo>
                  <a:cubicBezTo>
                    <a:pt x="12272" y="13455"/>
                    <a:pt x="12985" y="13018"/>
                    <a:pt x="13706" y="12630"/>
                  </a:cubicBezTo>
                  <a:cubicBezTo>
                    <a:pt x="14567" y="12166"/>
                    <a:pt x="15448" y="11796"/>
                    <a:pt x="16316" y="11365"/>
                  </a:cubicBezTo>
                  <a:cubicBezTo>
                    <a:pt x="16754" y="11148"/>
                    <a:pt x="17192" y="10925"/>
                    <a:pt x="17603" y="10600"/>
                  </a:cubicBezTo>
                  <a:cubicBezTo>
                    <a:pt x="18058" y="10238"/>
                    <a:pt x="18481" y="9773"/>
                    <a:pt x="18817" y="9157"/>
                  </a:cubicBezTo>
                  <a:cubicBezTo>
                    <a:pt x="19277" y="8318"/>
                    <a:pt x="19553" y="7274"/>
                    <a:pt x="19869" y="6273"/>
                  </a:cubicBezTo>
                  <a:cubicBezTo>
                    <a:pt x="20267" y="5014"/>
                    <a:pt x="21265" y="1306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73" name="Google Shape;353;p19"/>
            <p:cNvSpPr/>
            <p:nvPr/>
          </p:nvSpPr>
          <p:spPr>
            <a:xfrm>
              <a:off x="525600" y="1387650"/>
              <a:ext cx="2990511" cy="21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368" y="20650"/>
                    <a:pt x="842" y="19800"/>
                  </a:cubicBezTo>
                  <a:cubicBezTo>
                    <a:pt x="1407" y="18787"/>
                    <a:pt x="2111" y="17941"/>
                    <a:pt x="2813" y="17100"/>
                  </a:cubicBezTo>
                  <a:cubicBezTo>
                    <a:pt x="3406" y="16391"/>
                    <a:pt x="4009" y="15676"/>
                    <a:pt x="4743" y="15300"/>
                  </a:cubicBezTo>
                  <a:cubicBezTo>
                    <a:pt x="5346" y="14991"/>
                    <a:pt x="5997" y="14935"/>
                    <a:pt x="6640" y="14844"/>
                  </a:cubicBezTo>
                  <a:cubicBezTo>
                    <a:pt x="7188" y="14766"/>
                    <a:pt x="7735" y="14668"/>
                    <a:pt x="8283" y="14586"/>
                  </a:cubicBezTo>
                  <a:cubicBezTo>
                    <a:pt x="8680" y="14527"/>
                    <a:pt x="9077" y="14478"/>
                    <a:pt x="9472" y="14397"/>
                  </a:cubicBezTo>
                  <a:cubicBezTo>
                    <a:pt x="10416" y="14200"/>
                    <a:pt x="11338" y="13840"/>
                    <a:pt x="12215" y="13325"/>
                  </a:cubicBezTo>
                  <a:cubicBezTo>
                    <a:pt x="12937" y="12901"/>
                    <a:pt x="13625" y="12378"/>
                    <a:pt x="14344" y="11942"/>
                  </a:cubicBezTo>
                  <a:cubicBezTo>
                    <a:pt x="14944" y="11577"/>
                    <a:pt x="15565" y="11277"/>
                    <a:pt x="16166" y="10911"/>
                  </a:cubicBezTo>
                  <a:cubicBezTo>
                    <a:pt x="16724" y="10571"/>
                    <a:pt x="17266" y="10173"/>
                    <a:pt x="17750" y="9663"/>
                  </a:cubicBezTo>
                  <a:cubicBezTo>
                    <a:pt x="18178" y="9215"/>
                    <a:pt x="18556" y="8684"/>
                    <a:pt x="18889" y="8104"/>
                  </a:cubicBezTo>
                  <a:cubicBezTo>
                    <a:pt x="19254" y="7468"/>
                    <a:pt x="19561" y="6775"/>
                    <a:pt x="19830" y="6056"/>
                  </a:cubicBezTo>
                  <a:cubicBezTo>
                    <a:pt x="20194" y="5081"/>
                    <a:pt x="21325" y="1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74901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375" name="Google Shape;354;p19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2F2F2"/>
            </a:solidFill>
            <a:miter lim="8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376" name="Google Shape;355;p19"/>
          <p:cNvSpPr/>
          <p:nvPr/>
        </p:nvSpPr>
        <p:spPr>
          <a:xfrm>
            <a:off x="-2" y="0"/>
            <a:ext cx="12188956" cy="6858000"/>
          </a:xfrm>
          <a:prstGeom prst="rect">
            <a:avLst/>
          </a:prstGeom>
          <a:solidFill>
            <a:srgbClr val="F3F0E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grpSp>
        <p:nvGrpSpPr>
          <p:cNvPr id="385" name="Google Shape;356;p19"/>
          <p:cNvGrpSpPr/>
          <p:nvPr/>
        </p:nvGrpSpPr>
        <p:grpSpPr>
          <a:xfrm>
            <a:off x="10848" y="-3088"/>
            <a:ext cx="2198947" cy="3349523"/>
            <a:chOff x="0" y="0"/>
            <a:chExt cx="2198947" cy="3349520"/>
          </a:xfrm>
        </p:grpSpPr>
        <p:sp>
          <p:nvSpPr>
            <p:cNvPr id="377" name="Google Shape;357;p19"/>
            <p:cNvSpPr/>
            <p:nvPr/>
          </p:nvSpPr>
          <p:spPr>
            <a:xfrm rot="10800000">
              <a:off x="681994" y="0"/>
              <a:ext cx="1326115" cy="59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78" name="Google Shape;358;p19"/>
            <p:cNvSpPr/>
            <p:nvPr/>
          </p:nvSpPr>
          <p:spPr>
            <a:xfrm>
              <a:off x="8545" y="18327"/>
              <a:ext cx="2190403" cy="333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21600"/>
                  </a:moveTo>
                  <a:cubicBezTo>
                    <a:pt x="536" y="21326"/>
                    <a:pt x="1071" y="21052"/>
                    <a:pt x="1599" y="20771"/>
                  </a:cubicBezTo>
                  <a:cubicBezTo>
                    <a:pt x="2736" y="20165"/>
                    <a:pt x="3865" y="19542"/>
                    <a:pt x="4778" y="18790"/>
                  </a:cubicBezTo>
                  <a:cubicBezTo>
                    <a:pt x="5107" y="18519"/>
                    <a:pt x="5410" y="18236"/>
                    <a:pt x="5775" y="17986"/>
                  </a:cubicBezTo>
                  <a:cubicBezTo>
                    <a:pt x="6285" y="17635"/>
                    <a:pt x="6911" y="17370"/>
                    <a:pt x="7543" y="17119"/>
                  </a:cubicBezTo>
                  <a:cubicBezTo>
                    <a:pt x="8281" y="16827"/>
                    <a:pt x="9037" y="16552"/>
                    <a:pt x="9819" y="16315"/>
                  </a:cubicBezTo>
                  <a:cubicBezTo>
                    <a:pt x="10307" y="16167"/>
                    <a:pt x="10805" y="16030"/>
                    <a:pt x="11248" y="15832"/>
                  </a:cubicBezTo>
                  <a:cubicBezTo>
                    <a:pt x="11754" y="15606"/>
                    <a:pt x="12164" y="15304"/>
                    <a:pt x="12537" y="14984"/>
                  </a:cubicBezTo>
                  <a:cubicBezTo>
                    <a:pt x="13209" y="14408"/>
                    <a:pt x="13752" y="13772"/>
                    <a:pt x="14202" y="13109"/>
                  </a:cubicBezTo>
                  <a:cubicBezTo>
                    <a:pt x="14458" y="12732"/>
                    <a:pt x="14684" y="12346"/>
                    <a:pt x="14898" y="11958"/>
                  </a:cubicBezTo>
                  <a:cubicBezTo>
                    <a:pt x="15255" y="11309"/>
                    <a:pt x="15589" y="10650"/>
                    <a:pt x="16139" y="10064"/>
                  </a:cubicBezTo>
                  <a:cubicBezTo>
                    <a:pt x="16655" y="9513"/>
                    <a:pt x="17348" y="9047"/>
                    <a:pt x="17964" y="8542"/>
                  </a:cubicBezTo>
                  <a:cubicBezTo>
                    <a:pt x="18544" y="8065"/>
                    <a:pt x="19056" y="7555"/>
                    <a:pt x="19563" y="7044"/>
                  </a:cubicBezTo>
                  <a:cubicBezTo>
                    <a:pt x="20121" y="6480"/>
                    <a:pt x="20680" y="5913"/>
                    <a:pt x="21048" y="5286"/>
                  </a:cubicBezTo>
                  <a:cubicBezTo>
                    <a:pt x="21267" y="4916"/>
                    <a:pt x="21416" y="4529"/>
                    <a:pt x="21500" y="4135"/>
                  </a:cubicBezTo>
                  <a:cubicBezTo>
                    <a:pt x="21578" y="3766"/>
                    <a:pt x="21600" y="3393"/>
                    <a:pt x="21594" y="3021"/>
                  </a:cubicBezTo>
                  <a:cubicBezTo>
                    <a:pt x="21587" y="2638"/>
                    <a:pt x="21550" y="2254"/>
                    <a:pt x="21406" y="1882"/>
                  </a:cubicBezTo>
                  <a:cubicBezTo>
                    <a:pt x="21148" y="1217"/>
                    <a:pt x="20345" y="0"/>
                    <a:pt x="20345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79" name="Google Shape;359;p19"/>
            <p:cNvSpPr/>
            <p:nvPr/>
          </p:nvSpPr>
          <p:spPr>
            <a:xfrm>
              <a:off x="0" y="18265"/>
              <a:ext cx="1978690" cy="307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0" y="21600"/>
                  </a:moveTo>
                  <a:cubicBezTo>
                    <a:pt x="579" y="21251"/>
                    <a:pt x="1478" y="20655"/>
                    <a:pt x="1994" y="20267"/>
                  </a:cubicBezTo>
                  <a:cubicBezTo>
                    <a:pt x="2572" y="19833"/>
                    <a:pt x="3052" y="19350"/>
                    <a:pt x="3646" y="18925"/>
                  </a:cubicBezTo>
                  <a:cubicBezTo>
                    <a:pt x="4019" y="18658"/>
                    <a:pt x="4440" y="18420"/>
                    <a:pt x="4830" y="18162"/>
                  </a:cubicBezTo>
                  <a:cubicBezTo>
                    <a:pt x="5323" y="17837"/>
                    <a:pt x="5776" y="17488"/>
                    <a:pt x="6266" y="17160"/>
                  </a:cubicBezTo>
                  <a:cubicBezTo>
                    <a:pt x="6546" y="16972"/>
                    <a:pt x="6842" y="16794"/>
                    <a:pt x="7124" y="16607"/>
                  </a:cubicBezTo>
                  <a:cubicBezTo>
                    <a:pt x="7641" y="16264"/>
                    <a:pt x="8130" y="15905"/>
                    <a:pt x="8615" y="15543"/>
                  </a:cubicBezTo>
                  <a:cubicBezTo>
                    <a:pt x="8995" y="15259"/>
                    <a:pt x="9378" y="14978"/>
                    <a:pt x="9750" y="14689"/>
                  </a:cubicBezTo>
                  <a:cubicBezTo>
                    <a:pt x="10067" y="14444"/>
                    <a:pt x="10379" y="14195"/>
                    <a:pt x="10663" y="13933"/>
                  </a:cubicBezTo>
                  <a:cubicBezTo>
                    <a:pt x="11171" y="13466"/>
                    <a:pt x="11591" y="12964"/>
                    <a:pt x="12018" y="12465"/>
                  </a:cubicBezTo>
                  <a:cubicBezTo>
                    <a:pt x="12279" y="12161"/>
                    <a:pt x="12532" y="11854"/>
                    <a:pt x="12781" y="11547"/>
                  </a:cubicBezTo>
                  <a:cubicBezTo>
                    <a:pt x="13017" y="11256"/>
                    <a:pt x="13242" y="10961"/>
                    <a:pt x="13534" y="10693"/>
                  </a:cubicBezTo>
                  <a:cubicBezTo>
                    <a:pt x="14026" y="10241"/>
                    <a:pt x="14665" y="9869"/>
                    <a:pt x="15271" y="9477"/>
                  </a:cubicBezTo>
                  <a:cubicBezTo>
                    <a:pt x="15683" y="9211"/>
                    <a:pt x="16082" y="8935"/>
                    <a:pt x="16510" y="8679"/>
                  </a:cubicBezTo>
                  <a:cubicBezTo>
                    <a:pt x="17044" y="8360"/>
                    <a:pt x="17620" y="8071"/>
                    <a:pt x="18122" y="7731"/>
                  </a:cubicBezTo>
                  <a:cubicBezTo>
                    <a:pt x="18684" y="7350"/>
                    <a:pt x="19152" y="6918"/>
                    <a:pt x="19627" y="6490"/>
                  </a:cubicBezTo>
                  <a:cubicBezTo>
                    <a:pt x="19896" y="6248"/>
                    <a:pt x="20167" y="6007"/>
                    <a:pt x="20390" y="5746"/>
                  </a:cubicBezTo>
                  <a:cubicBezTo>
                    <a:pt x="20638" y="5457"/>
                    <a:pt x="20827" y="5148"/>
                    <a:pt x="21012" y="4841"/>
                  </a:cubicBezTo>
                  <a:cubicBezTo>
                    <a:pt x="21186" y="4554"/>
                    <a:pt x="21376" y="4268"/>
                    <a:pt x="21484" y="3968"/>
                  </a:cubicBezTo>
                  <a:cubicBezTo>
                    <a:pt x="21542" y="3807"/>
                    <a:pt x="21581" y="3645"/>
                    <a:pt x="21586" y="3480"/>
                  </a:cubicBezTo>
                  <a:cubicBezTo>
                    <a:pt x="21600" y="3057"/>
                    <a:pt x="21485" y="2634"/>
                    <a:pt x="21240" y="2241"/>
                  </a:cubicBezTo>
                  <a:cubicBezTo>
                    <a:pt x="20673" y="1333"/>
                    <a:pt x="18583" y="0"/>
                    <a:pt x="1858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80" name="Google Shape;360;p19"/>
            <p:cNvSpPr/>
            <p:nvPr/>
          </p:nvSpPr>
          <p:spPr>
            <a:xfrm>
              <a:off x="14243" y="18263"/>
              <a:ext cx="1566149" cy="273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5603" y="0"/>
                  </a:moveTo>
                  <a:cubicBezTo>
                    <a:pt x="15678" y="116"/>
                    <a:pt x="16567" y="1177"/>
                    <a:pt x="16676" y="1283"/>
                  </a:cubicBezTo>
                  <a:cubicBezTo>
                    <a:pt x="16861" y="1465"/>
                    <a:pt x="17156" y="1596"/>
                    <a:pt x="17446" y="1725"/>
                  </a:cubicBezTo>
                  <a:cubicBezTo>
                    <a:pt x="18462" y="2177"/>
                    <a:pt x="19540" y="2594"/>
                    <a:pt x="20350" y="3166"/>
                  </a:cubicBezTo>
                  <a:cubicBezTo>
                    <a:pt x="20988" y="3616"/>
                    <a:pt x="21459" y="4145"/>
                    <a:pt x="21530" y="4722"/>
                  </a:cubicBezTo>
                  <a:cubicBezTo>
                    <a:pt x="21600" y="5281"/>
                    <a:pt x="21295" y="5827"/>
                    <a:pt x="20852" y="6329"/>
                  </a:cubicBezTo>
                  <a:cubicBezTo>
                    <a:pt x="20413" y="6827"/>
                    <a:pt x="19842" y="7284"/>
                    <a:pt x="19125" y="7660"/>
                  </a:cubicBezTo>
                  <a:cubicBezTo>
                    <a:pt x="18431" y="8023"/>
                    <a:pt x="17620" y="8304"/>
                    <a:pt x="16763" y="8526"/>
                  </a:cubicBezTo>
                  <a:cubicBezTo>
                    <a:pt x="15932" y="8742"/>
                    <a:pt x="15060" y="8903"/>
                    <a:pt x="14248" y="9141"/>
                  </a:cubicBezTo>
                  <a:cubicBezTo>
                    <a:pt x="13662" y="9313"/>
                    <a:pt x="13109" y="9524"/>
                    <a:pt x="12673" y="9806"/>
                  </a:cubicBezTo>
                  <a:cubicBezTo>
                    <a:pt x="12198" y="10114"/>
                    <a:pt x="11887" y="10490"/>
                    <a:pt x="11623" y="10873"/>
                  </a:cubicBezTo>
                  <a:cubicBezTo>
                    <a:pt x="11290" y="11357"/>
                    <a:pt x="11029" y="11855"/>
                    <a:pt x="10770" y="12354"/>
                  </a:cubicBezTo>
                  <a:cubicBezTo>
                    <a:pt x="10568" y="12743"/>
                    <a:pt x="10367" y="13131"/>
                    <a:pt x="10180" y="13522"/>
                  </a:cubicBezTo>
                  <a:cubicBezTo>
                    <a:pt x="9963" y="13974"/>
                    <a:pt x="9763" y="14430"/>
                    <a:pt x="9458" y="14865"/>
                  </a:cubicBezTo>
                  <a:cubicBezTo>
                    <a:pt x="9141" y="15317"/>
                    <a:pt x="8716" y="15740"/>
                    <a:pt x="8277" y="16158"/>
                  </a:cubicBezTo>
                  <a:cubicBezTo>
                    <a:pt x="7947" y="16472"/>
                    <a:pt x="7607" y="16783"/>
                    <a:pt x="7249" y="17087"/>
                  </a:cubicBezTo>
                  <a:cubicBezTo>
                    <a:pt x="6569" y="17666"/>
                    <a:pt x="5824" y="18220"/>
                    <a:pt x="4997" y="18731"/>
                  </a:cubicBezTo>
                  <a:cubicBezTo>
                    <a:pt x="4411" y="19094"/>
                    <a:pt x="3785" y="19433"/>
                    <a:pt x="3172" y="19780"/>
                  </a:cubicBezTo>
                  <a:cubicBezTo>
                    <a:pt x="2641" y="20078"/>
                    <a:pt x="2121" y="20382"/>
                    <a:pt x="1597" y="20683"/>
                  </a:cubicBezTo>
                  <a:cubicBezTo>
                    <a:pt x="1066" y="20990"/>
                    <a:pt x="533" y="21294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81" name="Google Shape;361;p19"/>
            <p:cNvSpPr/>
            <p:nvPr/>
          </p:nvSpPr>
          <p:spPr>
            <a:xfrm>
              <a:off x="0" y="18265"/>
              <a:ext cx="1368424" cy="264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0" y="21600"/>
                  </a:moveTo>
                  <a:cubicBezTo>
                    <a:pt x="956" y="21108"/>
                    <a:pt x="4005" y="19585"/>
                    <a:pt x="4935" y="19080"/>
                  </a:cubicBezTo>
                  <a:cubicBezTo>
                    <a:pt x="6031" y="18484"/>
                    <a:pt x="7073" y="17860"/>
                    <a:pt x="7939" y="17170"/>
                  </a:cubicBezTo>
                  <a:cubicBezTo>
                    <a:pt x="8749" y="16524"/>
                    <a:pt x="9391" y="15825"/>
                    <a:pt x="9841" y="15091"/>
                  </a:cubicBezTo>
                  <a:cubicBezTo>
                    <a:pt x="10425" y="14141"/>
                    <a:pt x="10683" y="13149"/>
                    <a:pt x="11043" y="12168"/>
                  </a:cubicBezTo>
                  <a:cubicBezTo>
                    <a:pt x="11286" y="11506"/>
                    <a:pt x="11588" y="10849"/>
                    <a:pt x="11894" y="10194"/>
                  </a:cubicBezTo>
                  <a:cubicBezTo>
                    <a:pt x="12170" y="9601"/>
                    <a:pt x="12447" y="9001"/>
                    <a:pt x="13046" y="8479"/>
                  </a:cubicBezTo>
                  <a:cubicBezTo>
                    <a:pt x="13385" y="8183"/>
                    <a:pt x="13830" y="7918"/>
                    <a:pt x="14423" y="7765"/>
                  </a:cubicBezTo>
                  <a:cubicBezTo>
                    <a:pt x="15417" y="7507"/>
                    <a:pt x="16584" y="7612"/>
                    <a:pt x="17703" y="7570"/>
                  </a:cubicBezTo>
                  <a:cubicBezTo>
                    <a:pt x="18532" y="7538"/>
                    <a:pt x="19351" y="7426"/>
                    <a:pt x="20031" y="7180"/>
                  </a:cubicBezTo>
                  <a:cubicBezTo>
                    <a:pt x="20823" y="6895"/>
                    <a:pt x="21362" y="6453"/>
                    <a:pt x="21508" y="5959"/>
                  </a:cubicBezTo>
                  <a:cubicBezTo>
                    <a:pt x="21600" y="5650"/>
                    <a:pt x="21530" y="5335"/>
                    <a:pt x="21283" y="5050"/>
                  </a:cubicBezTo>
                  <a:cubicBezTo>
                    <a:pt x="20956" y="4673"/>
                    <a:pt x="20362" y="4383"/>
                    <a:pt x="19731" y="4128"/>
                  </a:cubicBezTo>
                  <a:cubicBezTo>
                    <a:pt x="18931" y="3804"/>
                    <a:pt x="18056" y="3535"/>
                    <a:pt x="17128" y="3322"/>
                  </a:cubicBezTo>
                  <a:cubicBezTo>
                    <a:pt x="16039" y="3072"/>
                    <a:pt x="14875" y="2890"/>
                    <a:pt x="13973" y="2491"/>
                  </a:cubicBezTo>
                  <a:cubicBezTo>
                    <a:pt x="13372" y="2225"/>
                    <a:pt x="12892" y="1870"/>
                    <a:pt x="12922" y="1465"/>
                  </a:cubicBezTo>
                  <a:cubicBezTo>
                    <a:pt x="12944" y="1149"/>
                    <a:pt x="14513" y="0"/>
                    <a:pt x="14513" y="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82" name="Google Shape;362;p19"/>
            <p:cNvSpPr/>
            <p:nvPr/>
          </p:nvSpPr>
          <p:spPr>
            <a:xfrm>
              <a:off x="7975" y="546866"/>
              <a:ext cx="494274" cy="190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2" y="0"/>
                  </a:moveTo>
                  <a:cubicBezTo>
                    <a:pt x="2916" y="22"/>
                    <a:pt x="7755" y="189"/>
                    <a:pt x="10204" y="416"/>
                  </a:cubicBezTo>
                  <a:cubicBezTo>
                    <a:pt x="12507" y="629"/>
                    <a:pt x="14733" y="911"/>
                    <a:pt x="16486" y="1354"/>
                  </a:cubicBezTo>
                  <a:cubicBezTo>
                    <a:pt x="18044" y="1747"/>
                    <a:pt x="19146" y="2244"/>
                    <a:pt x="19869" y="2778"/>
                  </a:cubicBezTo>
                  <a:cubicBezTo>
                    <a:pt x="20668" y="3368"/>
                    <a:pt x="21004" y="3991"/>
                    <a:pt x="21111" y="4617"/>
                  </a:cubicBezTo>
                  <a:cubicBezTo>
                    <a:pt x="21276" y="5578"/>
                    <a:pt x="20916" y="6538"/>
                    <a:pt x="20924" y="7500"/>
                  </a:cubicBezTo>
                  <a:cubicBezTo>
                    <a:pt x="20938" y="8766"/>
                    <a:pt x="21600" y="10028"/>
                    <a:pt x="21432" y="11294"/>
                  </a:cubicBezTo>
                  <a:cubicBezTo>
                    <a:pt x="21333" y="12037"/>
                    <a:pt x="20946" y="12776"/>
                    <a:pt x="20424" y="13507"/>
                  </a:cubicBezTo>
                  <a:cubicBezTo>
                    <a:pt x="19910" y="14225"/>
                    <a:pt x="19239" y="14935"/>
                    <a:pt x="18269" y="15620"/>
                  </a:cubicBezTo>
                  <a:cubicBezTo>
                    <a:pt x="16725" y="16709"/>
                    <a:pt x="14417" y="17710"/>
                    <a:pt x="11671" y="18624"/>
                  </a:cubicBezTo>
                  <a:cubicBezTo>
                    <a:pt x="7675" y="19953"/>
                    <a:pt x="5183" y="20585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83" name="Google Shape;363;p19"/>
            <p:cNvSpPr/>
            <p:nvPr/>
          </p:nvSpPr>
          <p:spPr>
            <a:xfrm>
              <a:off x="0" y="675331"/>
              <a:ext cx="396926" cy="169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4" extrusionOk="0">
                  <a:moveTo>
                    <a:pt x="591" y="18"/>
                  </a:moveTo>
                  <a:cubicBezTo>
                    <a:pt x="3635" y="-56"/>
                    <a:pt x="8059" y="107"/>
                    <a:pt x="10745" y="458"/>
                  </a:cubicBezTo>
                  <a:cubicBezTo>
                    <a:pt x="14128" y="899"/>
                    <a:pt x="16787" y="1604"/>
                    <a:pt x="18033" y="2468"/>
                  </a:cubicBezTo>
                  <a:cubicBezTo>
                    <a:pt x="19712" y="3635"/>
                    <a:pt x="18664" y="4894"/>
                    <a:pt x="18818" y="6135"/>
                  </a:cubicBezTo>
                  <a:cubicBezTo>
                    <a:pt x="18958" y="7255"/>
                    <a:pt x="20108" y="8352"/>
                    <a:pt x="20747" y="9464"/>
                  </a:cubicBezTo>
                  <a:cubicBezTo>
                    <a:pt x="21327" y="10471"/>
                    <a:pt x="21600" y="11491"/>
                    <a:pt x="21248" y="12505"/>
                  </a:cubicBezTo>
                  <a:cubicBezTo>
                    <a:pt x="20859" y="13618"/>
                    <a:pt x="19702" y="14704"/>
                    <a:pt x="18033" y="15749"/>
                  </a:cubicBezTo>
                  <a:cubicBezTo>
                    <a:pt x="16149" y="16929"/>
                    <a:pt x="13756" y="18069"/>
                    <a:pt x="10459" y="19061"/>
                  </a:cubicBezTo>
                  <a:cubicBezTo>
                    <a:pt x="8298" y="19711"/>
                    <a:pt x="2645" y="21002"/>
                    <a:pt x="0" y="21544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sp>
          <p:nvSpPr>
            <p:cNvPr id="384" name="Google Shape;364;p19"/>
            <p:cNvSpPr/>
            <p:nvPr/>
          </p:nvSpPr>
          <p:spPr>
            <a:xfrm>
              <a:off x="12153" y="884329"/>
              <a:ext cx="258789" cy="133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91" extrusionOk="0">
                  <a:moveTo>
                    <a:pt x="0" y="0"/>
                  </a:moveTo>
                  <a:cubicBezTo>
                    <a:pt x="3174" y="-9"/>
                    <a:pt x="7461" y="160"/>
                    <a:pt x="9388" y="647"/>
                  </a:cubicBezTo>
                  <a:cubicBezTo>
                    <a:pt x="11273" y="1126"/>
                    <a:pt x="11387" y="1763"/>
                    <a:pt x="11591" y="2375"/>
                  </a:cubicBezTo>
                  <a:cubicBezTo>
                    <a:pt x="11863" y="3195"/>
                    <a:pt x="12379" y="4011"/>
                    <a:pt x="13324" y="4810"/>
                  </a:cubicBezTo>
                  <a:cubicBezTo>
                    <a:pt x="14797" y="6057"/>
                    <a:pt x="17496" y="7235"/>
                    <a:pt x="18989" y="8480"/>
                  </a:cubicBezTo>
                  <a:cubicBezTo>
                    <a:pt x="19637" y="9018"/>
                    <a:pt x="20060" y="9566"/>
                    <a:pt x="20404" y="10114"/>
                  </a:cubicBezTo>
                  <a:cubicBezTo>
                    <a:pt x="21151" y="11291"/>
                    <a:pt x="21600" y="12477"/>
                    <a:pt x="21193" y="13660"/>
                  </a:cubicBezTo>
                  <a:cubicBezTo>
                    <a:pt x="20692" y="15113"/>
                    <a:pt x="18911" y="16545"/>
                    <a:pt x="15371" y="17823"/>
                  </a:cubicBezTo>
                  <a:cubicBezTo>
                    <a:pt x="13408" y="18532"/>
                    <a:pt x="10928" y="19177"/>
                    <a:pt x="8291" y="19796"/>
                  </a:cubicBezTo>
                  <a:cubicBezTo>
                    <a:pt x="4360" y="20720"/>
                    <a:pt x="4897" y="20841"/>
                    <a:pt x="104" y="21591"/>
                  </a:cubicBezTo>
                </a:path>
              </a:pathLst>
            </a:custGeom>
            <a:noFill/>
            <a:ln w="9525" cap="flat">
              <a:solidFill>
                <a:schemeClr val="accent2">
                  <a:alpha val="49803"/>
                </a:schemeClr>
              </a:solidFill>
              <a:prstDash val="dash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386" name="Google Shape;365;p19"/>
          <p:cNvSpPr txBox="1">
            <a:spLocks noGrp="1"/>
          </p:cNvSpPr>
          <p:nvPr>
            <p:ph type="title"/>
          </p:nvPr>
        </p:nvSpPr>
        <p:spPr>
          <a:xfrm>
            <a:off x="1005653" y="744908"/>
            <a:ext cx="3776419" cy="3155421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dirty="0">
                <a:latin typeface="Posterama" panose="020B0504020200020000" pitchFamily="34" charset="0"/>
                <a:cs typeface="Posterama" panose="020B0504020200020000" pitchFamily="34" charset="0"/>
              </a:rPr>
              <a:t>The Seven Sisters </a:t>
            </a:r>
          </a:p>
        </p:txBody>
      </p:sp>
      <p:grpSp>
        <p:nvGrpSpPr>
          <p:cNvPr id="389" name="Google Shape;366;p19"/>
          <p:cNvGrpSpPr/>
          <p:nvPr/>
        </p:nvGrpSpPr>
        <p:grpSpPr>
          <a:xfrm>
            <a:off x="11945262" y="149791"/>
            <a:ext cx="118874" cy="118874"/>
            <a:chOff x="0" y="0"/>
            <a:chExt cx="118873" cy="118873"/>
          </a:xfrm>
        </p:grpSpPr>
        <p:sp>
          <p:nvSpPr>
            <p:cNvPr id="387" name="Google Shape;367;p19"/>
            <p:cNvSpPr/>
            <p:nvPr/>
          </p:nvSpPr>
          <p:spPr>
            <a:xfrm flipH="1">
              <a:off x="59436" y="0"/>
              <a:ext cx="2" cy="118874"/>
            </a:xfrm>
            <a:prstGeom prst="line">
              <a:avLst/>
            </a:prstGeom>
            <a:noFill/>
            <a:ln w="1270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388" name="Google Shape;368;p19"/>
            <p:cNvSpPr/>
            <p:nvPr/>
          </p:nvSpPr>
          <p:spPr>
            <a:xfrm>
              <a:off x="-1" y="59435"/>
              <a:ext cx="118875" cy="2"/>
            </a:xfrm>
            <a:prstGeom prst="line">
              <a:avLst/>
            </a:prstGeom>
            <a:noFill/>
            <a:ln w="1270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90" name="Google Shape;369;p19" descr="Google Shape;369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559" y="567941"/>
            <a:ext cx="5924211" cy="57168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1" name="Google Shape;370;p19"/>
          <p:cNvGrpSpPr/>
          <p:nvPr/>
        </p:nvGrpSpPr>
        <p:grpSpPr>
          <a:xfrm>
            <a:off x="7980399" y="3276598"/>
            <a:ext cx="4211604" cy="3581404"/>
            <a:chOff x="0" y="0"/>
            <a:chExt cx="4211603" cy="3581403"/>
          </a:xfrm>
        </p:grpSpPr>
        <p:sp>
          <p:nvSpPr>
            <p:cNvPr id="391" name="Google Shape;371;p19"/>
            <p:cNvSpPr/>
            <p:nvPr/>
          </p:nvSpPr>
          <p:spPr>
            <a:xfrm>
              <a:off x="2458856" y="2902037"/>
              <a:ext cx="1482104" cy="67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068" y="0"/>
                    <a:pt x="20463" y="8152"/>
                    <a:pt x="21479" y="1898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21" y="18988"/>
                  </a:lnTo>
                  <a:cubicBezTo>
                    <a:pt x="1137" y="8152"/>
                    <a:pt x="5532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  <p:grpSp>
          <p:nvGrpSpPr>
            <p:cNvPr id="399" name="Google Shape;372;p19"/>
            <p:cNvGrpSpPr/>
            <p:nvPr/>
          </p:nvGrpSpPr>
          <p:grpSpPr>
            <a:xfrm>
              <a:off x="682338" y="-1"/>
              <a:ext cx="3529267" cy="3581404"/>
              <a:chOff x="0" y="0"/>
              <a:chExt cx="3529265" cy="3581403"/>
            </a:xfrm>
          </p:grpSpPr>
          <p:sp>
            <p:nvSpPr>
              <p:cNvPr id="392" name="Google Shape;373;p19"/>
              <p:cNvSpPr/>
              <p:nvPr/>
            </p:nvSpPr>
            <p:spPr>
              <a:xfrm>
                <a:off x="-1" y="-1"/>
                <a:ext cx="3516199" cy="356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4" y="21425"/>
                      <a:pt x="279" y="21201"/>
                      <a:pt x="435" y="21067"/>
                    </a:cubicBezTo>
                    <a:cubicBezTo>
                      <a:pt x="906" y="20659"/>
                      <a:pt x="1247" y="20129"/>
                      <a:pt x="1627" y="19636"/>
                    </a:cubicBezTo>
                    <a:cubicBezTo>
                      <a:pt x="1897" y="19286"/>
                      <a:pt x="2178" y="18944"/>
                      <a:pt x="2486" y="18626"/>
                    </a:cubicBezTo>
                    <a:cubicBezTo>
                      <a:pt x="2771" y="18332"/>
                      <a:pt x="3079" y="18062"/>
                      <a:pt x="3406" y="17816"/>
                    </a:cubicBezTo>
                    <a:cubicBezTo>
                      <a:pt x="3938" y="17415"/>
                      <a:pt x="4515" y="17079"/>
                      <a:pt x="5074" y="16715"/>
                    </a:cubicBezTo>
                    <a:cubicBezTo>
                      <a:pt x="5535" y="16415"/>
                      <a:pt x="5985" y="16098"/>
                      <a:pt x="6438" y="15785"/>
                    </a:cubicBezTo>
                    <a:cubicBezTo>
                      <a:pt x="6822" y="15520"/>
                      <a:pt x="7209" y="15257"/>
                      <a:pt x="7630" y="15055"/>
                    </a:cubicBezTo>
                    <a:cubicBezTo>
                      <a:pt x="7987" y="14884"/>
                      <a:pt x="8366" y="14750"/>
                      <a:pt x="8762" y="14745"/>
                    </a:cubicBezTo>
                    <a:cubicBezTo>
                      <a:pt x="9048" y="14741"/>
                      <a:pt x="9330" y="14799"/>
                      <a:pt x="9611" y="14855"/>
                    </a:cubicBezTo>
                    <a:cubicBezTo>
                      <a:pt x="9853" y="14903"/>
                      <a:pt x="10095" y="14944"/>
                      <a:pt x="10339" y="14975"/>
                    </a:cubicBezTo>
                    <a:cubicBezTo>
                      <a:pt x="10555" y="15002"/>
                      <a:pt x="10773" y="15015"/>
                      <a:pt x="10986" y="14975"/>
                    </a:cubicBezTo>
                    <a:cubicBezTo>
                      <a:pt x="11350" y="14907"/>
                      <a:pt x="11660" y="14688"/>
                      <a:pt x="11956" y="14465"/>
                    </a:cubicBezTo>
                    <a:cubicBezTo>
                      <a:pt x="12291" y="14212"/>
                      <a:pt x="12609" y="13933"/>
                      <a:pt x="12985" y="13746"/>
                    </a:cubicBezTo>
                    <a:cubicBezTo>
                      <a:pt x="13104" y="13687"/>
                      <a:pt x="13227" y="13638"/>
                      <a:pt x="13351" y="13592"/>
                    </a:cubicBezTo>
                    <a:cubicBezTo>
                      <a:pt x="13734" y="13450"/>
                      <a:pt x="14120" y="13316"/>
                      <a:pt x="14506" y="13182"/>
                    </a:cubicBezTo>
                    <a:cubicBezTo>
                      <a:pt x="14754" y="13096"/>
                      <a:pt x="15002" y="13009"/>
                      <a:pt x="15242" y="12902"/>
                    </a:cubicBezTo>
                    <a:cubicBezTo>
                      <a:pt x="15457" y="12806"/>
                      <a:pt x="15665" y="12692"/>
                      <a:pt x="15856" y="12554"/>
                    </a:cubicBezTo>
                    <a:cubicBezTo>
                      <a:pt x="16059" y="12409"/>
                      <a:pt x="16243" y="12240"/>
                      <a:pt x="16407" y="12053"/>
                    </a:cubicBezTo>
                    <a:cubicBezTo>
                      <a:pt x="16533" y="11908"/>
                      <a:pt x="16646" y="11754"/>
                      <a:pt x="16753" y="11594"/>
                    </a:cubicBezTo>
                    <a:cubicBezTo>
                      <a:pt x="16919" y="11348"/>
                      <a:pt x="17072" y="11093"/>
                      <a:pt x="17250" y="10856"/>
                    </a:cubicBezTo>
                    <a:cubicBezTo>
                      <a:pt x="17448" y="10593"/>
                      <a:pt x="17673" y="10352"/>
                      <a:pt x="17918" y="10133"/>
                    </a:cubicBezTo>
                    <a:cubicBezTo>
                      <a:pt x="18124" y="9949"/>
                      <a:pt x="18344" y="9779"/>
                      <a:pt x="18542" y="9588"/>
                    </a:cubicBezTo>
                    <a:cubicBezTo>
                      <a:pt x="18700" y="9435"/>
                      <a:pt x="18842" y="9268"/>
                      <a:pt x="18971" y="9091"/>
                    </a:cubicBezTo>
                    <a:cubicBezTo>
                      <a:pt x="19127" y="8875"/>
                      <a:pt x="19261" y="8645"/>
                      <a:pt x="19366" y="8401"/>
                    </a:cubicBezTo>
                    <a:cubicBezTo>
                      <a:pt x="19498" y="8097"/>
                      <a:pt x="19586" y="7777"/>
                      <a:pt x="19639" y="7451"/>
                    </a:cubicBezTo>
                    <a:cubicBezTo>
                      <a:pt x="19663" y="7302"/>
                      <a:pt x="19678" y="7152"/>
                      <a:pt x="19687" y="7002"/>
                    </a:cubicBezTo>
                    <a:cubicBezTo>
                      <a:pt x="19734" y="6258"/>
                      <a:pt x="20346" y="5512"/>
                      <a:pt x="20365" y="4767"/>
                    </a:cubicBezTo>
                    <a:cubicBezTo>
                      <a:pt x="20384" y="4011"/>
                      <a:pt x="20485" y="3260"/>
                      <a:pt x="20584" y="2510"/>
                    </a:cubicBezTo>
                    <a:cubicBezTo>
                      <a:pt x="20666" y="1883"/>
                      <a:pt x="21535" y="6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93" name="Google Shape;374;p19"/>
              <p:cNvSpPr/>
              <p:nvPr/>
            </p:nvSpPr>
            <p:spPr>
              <a:xfrm>
                <a:off x="250497" y="909523"/>
                <a:ext cx="3265447" cy="2668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11" y="20278"/>
                      <a:pt x="979" y="19532"/>
                    </a:cubicBezTo>
                    <a:cubicBezTo>
                      <a:pt x="1420" y="18830"/>
                      <a:pt x="1822" y="18088"/>
                      <a:pt x="2340" y="17472"/>
                    </a:cubicBezTo>
                    <a:cubicBezTo>
                      <a:pt x="2742" y="16993"/>
                      <a:pt x="3203" y="16600"/>
                      <a:pt x="3655" y="16191"/>
                    </a:cubicBezTo>
                    <a:cubicBezTo>
                      <a:pt x="4056" y="15827"/>
                      <a:pt x="4451" y="15452"/>
                      <a:pt x="4852" y="15088"/>
                    </a:cubicBezTo>
                    <a:cubicBezTo>
                      <a:pt x="5355" y="14630"/>
                      <a:pt x="5862" y="14174"/>
                      <a:pt x="6421" y="13829"/>
                    </a:cubicBezTo>
                    <a:cubicBezTo>
                      <a:pt x="6527" y="13763"/>
                      <a:pt x="6636" y="13704"/>
                      <a:pt x="6747" y="13650"/>
                    </a:cubicBezTo>
                    <a:cubicBezTo>
                      <a:pt x="7182" y="13444"/>
                      <a:pt x="7643" y="13302"/>
                      <a:pt x="8107" y="13327"/>
                    </a:cubicBezTo>
                    <a:cubicBezTo>
                      <a:pt x="8327" y="13339"/>
                      <a:pt x="8544" y="13387"/>
                      <a:pt x="8760" y="13439"/>
                    </a:cubicBezTo>
                    <a:cubicBezTo>
                      <a:pt x="8920" y="13477"/>
                      <a:pt x="9080" y="13510"/>
                      <a:pt x="9241" y="13539"/>
                    </a:cubicBezTo>
                    <a:cubicBezTo>
                      <a:pt x="9716" y="13624"/>
                      <a:pt x="10201" y="13657"/>
                      <a:pt x="10670" y="13539"/>
                    </a:cubicBezTo>
                    <a:cubicBezTo>
                      <a:pt x="11066" y="13440"/>
                      <a:pt x="11439" y="13233"/>
                      <a:pt x="11774" y="12954"/>
                    </a:cubicBezTo>
                    <a:cubicBezTo>
                      <a:pt x="12006" y="12762"/>
                      <a:pt x="12219" y="12540"/>
                      <a:pt x="12433" y="12319"/>
                    </a:cubicBezTo>
                    <a:cubicBezTo>
                      <a:pt x="12825" y="11916"/>
                      <a:pt x="13229" y="11526"/>
                      <a:pt x="13680" y="11231"/>
                    </a:cubicBezTo>
                    <a:cubicBezTo>
                      <a:pt x="14126" y="10940"/>
                      <a:pt x="14612" y="10753"/>
                      <a:pt x="15079" y="10515"/>
                    </a:cubicBezTo>
                    <a:cubicBezTo>
                      <a:pt x="15386" y="10359"/>
                      <a:pt x="15684" y="10179"/>
                      <a:pt x="15968" y="9969"/>
                    </a:cubicBezTo>
                    <a:cubicBezTo>
                      <a:pt x="16348" y="9687"/>
                      <a:pt x="16701" y="9350"/>
                      <a:pt x="17004" y="8952"/>
                    </a:cubicBezTo>
                    <a:cubicBezTo>
                      <a:pt x="17288" y="8579"/>
                      <a:pt x="17522" y="8154"/>
                      <a:pt x="17783" y="7757"/>
                    </a:cubicBezTo>
                    <a:cubicBezTo>
                      <a:pt x="18031" y="7381"/>
                      <a:pt x="18303" y="7030"/>
                      <a:pt x="18567" y="6669"/>
                    </a:cubicBezTo>
                    <a:cubicBezTo>
                      <a:pt x="18776" y="6384"/>
                      <a:pt x="18979" y="6092"/>
                      <a:pt x="19182" y="5801"/>
                    </a:cubicBezTo>
                    <a:cubicBezTo>
                      <a:pt x="19358" y="5551"/>
                      <a:pt x="19533" y="5299"/>
                      <a:pt x="19678" y="5022"/>
                    </a:cubicBezTo>
                    <a:cubicBezTo>
                      <a:pt x="19852" y="4691"/>
                      <a:pt x="19978" y="4326"/>
                      <a:pt x="20090" y="3957"/>
                    </a:cubicBezTo>
                    <a:cubicBezTo>
                      <a:pt x="20233" y="3488"/>
                      <a:pt x="20351" y="3009"/>
                      <a:pt x="20415" y="2515"/>
                    </a:cubicBezTo>
                    <a:cubicBezTo>
                      <a:pt x="20485" y="1969"/>
                      <a:pt x="21578" y="552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94" name="Google Shape;375;p19"/>
              <p:cNvSpPr/>
              <p:nvPr/>
            </p:nvSpPr>
            <p:spPr>
              <a:xfrm>
                <a:off x="3274525" y="3401030"/>
                <a:ext cx="254741" cy="17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8290" y="4258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95" name="Google Shape;376;p19"/>
              <p:cNvSpPr/>
              <p:nvPr/>
            </p:nvSpPr>
            <p:spPr>
              <a:xfrm>
                <a:off x="2920588" y="3240234"/>
                <a:ext cx="584239" cy="340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5187" y="9753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96" name="Google Shape;377;p19"/>
              <p:cNvSpPr/>
              <p:nvPr/>
            </p:nvSpPr>
            <p:spPr>
              <a:xfrm>
                <a:off x="925868" y="2183963"/>
                <a:ext cx="2590075" cy="1380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728" y="20191"/>
                      <a:pt x="1498" y="18912"/>
                    </a:cubicBezTo>
                    <a:cubicBezTo>
                      <a:pt x="2015" y="18055"/>
                      <a:pt x="2553" y="17258"/>
                      <a:pt x="3144" y="16724"/>
                    </a:cubicBezTo>
                    <a:cubicBezTo>
                      <a:pt x="3994" y="15956"/>
                      <a:pt x="4913" y="15761"/>
                      <a:pt x="5811" y="15380"/>
                    </a:cubicBezTo>
                    <a:cubicBezTo>
                      <a:pt x="6481" y="15097"/>
                      <a:pt x="7142" y="14701"/>
                      <a:pt x="7820" y="14574"/>
                    </a:cubicBezTo>
                    <a:cubicBezTo>
                      <a:pt x="8462" y="14453"/>
                      <a:pt x="9108" y="14547"/>
                      <a:pt x="9746" y="14766"/>
                    </a:cubicBezTo>
                    <a:cubicBezTo>
                      <a:pt x="10173" y="14914"/>
                      <a:pt x="10599" y="15093"/>
                      <a:pt x="11030" y="15150"/>
                    </a:cubicBezTo>
                    <a:cubicBezTo>
                      <a:pt x="11797" y="15252"/>
                      <a:pt x="12559" y="14889"/>
                      <a:pt x="13286" y="14305"/>
                    </a:cubicBezTo>
                    <a:cubicBezTo>
                      <a:pt x="14538" y="13301"/>
                      <a:pt x="15651" y="11546"/>
                      <a:pt x="16858" y="10274"/>
                    </a:cubicBezTo>
                    <a:cubicBezTo>
                      <a:pt x="17530" y="9567"/>
                      <a:pt x="18221" y="8957"/>
                      <a:pt x="18834" y="8008"/>
                    </a:cubicBezTo>
                    <a:cubicBezTo>
                      <a:pt x="19859" y="6424"/>
                      <a:pt x="21152" y="2677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97" name="Google Shape;378;p19"/>
              <p:cNvSpPr/>
              <p:nvPr/>
            </p:nvSpPr>
            <p:spPr>
              <a:xfrm>
                <a:off x="706599" y="1836581"/>
                <a:ext cx="2822582" cy="174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621" y="19874"/>
                      <a:pt x="1378" y="18664"/>
                    </a:cubicBezTo>
                    <a:cubicBezTo>
                      <a:pt x="2059" y="17576"/>
                      <a:pt x="2840" y="16657"/>
                      <a:pt x="3716" y="16045"/>
                    </a:cubicBezTo>
                    <a:cubicBezTo>
                      <a:pt x="4499" y="15497"/>
                      <a:pt x="5342" y="15241"/>
                      <a:pt x="6182" y="14984"/>
                    </a:cubicBezTo>
                    <a:cubicBezTo>
                      <a:pt x="7145" y="14692"/>
                      <a:pt x="8109" y="14404"/>
                      <a:pt x="9083" y="14219"/>
                    </a:cubicBezTo>
                    <a:cubicBezTo>
                      <a:pt x="9900" y="14065"/>
                      <a:pt x="10726" y="14004"/>
                      <a:pt x="11530" y="13719"/>
                    </a:cubicBezTo>
                    <a:cubicBezTo>
                      <a:pt x="12272" y="13455"/>
                      <a:pt x="12985" y="13018"/>
                      <a:pt x="13706" y="12630"/>
                    </a:cubicBezTo>
                    <a:cubicBezTo>
                      <a:pt x="14567" y="12166"/>
                      <a:pt x="15448" y="11796"/>
                      <a:pt x="16316" y="11365"/>
                    </a:cubicBezTo>
                    <a:cubicBezTo>
                      <a:pt x="16754" y="11148"/>
                      <a:pt x="17192" y="10925"/>
                      <a:pt x="17603" y="10600"/>
                    </a:cubicBezTo>
                    <a:cubicBezTo>
                      <a:pt x="18058" y="10238"/>
                      <a:pt x="18481" y="9773"/>
                      <a:pt x="18817" y="9157"/>
                    </a:cubicBezTo>
                    <a:cubicBezTo>
                      <a:pt x="19277" y="8318"/>
                      <a:pt x="19553" y="7274"/>
                      <a:pt x="19869" y="6273"/>
                    </a:cubicBezTo>
                    <a:cubicBezTo>
                      <a:pt x="20267" y="5014"/>
                      <a:pt x="21265" y="1306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  <p:sp>
            <p:nvSpPr>
              <p:cNvPr id="398" name="Google Shape;379;p19"/>
              <p:cNvSpPr/>
              <p:nvPr/>
            </p:nvSpPr>
            <p:spPr>
              <a:xfrm>
                <a:off x="525600" y="1387651"/>
                <a:ext cx="2990512" cy="2191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368" y="20650"/>
                      <a:pt x="842" y="19800"/>
                    </a:cubicBezTo>
                    <a:cubicBezTo>
                      <a:pt x="1407" y="18787"/>
                      <a:pt x="2111" y="17941"/>
                      <a:pt x="2813" y="17100"/>
                    </a:cubicBezTo>
                    <a:cubicBezTo>
                      <a:pt x="3406" y="16391"/>
                      <a:pt x="4009" y="15676"/>
                      <a:pt x="4743" y="15300"/>
                    </a:cubicBezTo>
                    <a:cubicBezTo>
                      <a:pt x="5346" y="14991"/>
                      <a:pt x="5997" y="14935"/>
                      <a:pt x="6640" y="14844"/>
                    </a:cubicBezTo>
                    <a:cubicBezTo>
                      <a:pt x="7188" y="14766"/>
                      <a:pt x="7735" y="14668"/>
                      <a:pt x="8283" y="14586"/>
                    </a:cubicBezTo>
                    <a:cubicBezTo>
                      <a:pt x="8680" y="14527"/>
                      <a:pt x="9077" y="14478"/>
                      <a:pt x="9472" y="14397"/>
                    </a:cubicBezTo>
                    <a:cubicBezTo>
                      <a:pt x="10416" y="14200"/>
                      <a:pt x="11338" y="13840"/>
                      <a:pt x="12215" y="13325"/>
                    </a:cubicBezTo>
                    <a:cubicBezTo>
                      <a:pt x="12937" y="12901"/>
                      <a:pt x="13625" y="12378"/>
                      <a:pt x="14344" y="11942"/>
                    </a:cubicBezTo>
                    <a:cubicBezTo>
                      <a:pt x="14944" y="11577"/>
                      <a:pt x="15565" y="11277"/>
                      <a:pt x="16166" y="10911"/>
                    </a:cubicBezTo>
                    <a:cubicBezTo>
                      <a:pt x="16724" y="10571"/>
                      <a:pt x="17266" y="10173"/>
                      <a:pt x="17750" y="9663"/>
                    </a:cubicBezTo>
                    <a:cubicBezTo>
                      <a:pt x="18178" y="9215"/>
                      <a:pt x="18556" y="8684"/>
                      <a:pt x="18889" y="8104"/>
                    </a:cubicBezTo>
                    <a:cubicBezTo>
                      <a:pt x="19254" y="7468"/>
                      <a:pt x="19561" y="6775"/>
                      <a:pt x="19830" y="6056"/>
                    </a:cubicBezTo>
                    <a:cubicBezTo>
                      <a:pt x="20194" y="5081"/>
                      <a:pt x="21325" y="10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chemeClr val="accent2">
                    <a:alpha val="34901"/>
                  </a:schemeClr>
                </a:solidFill>
                <a:prstDash val="dashDot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800">
                    <a:latin typeface="Avenir"/>
                    <a:ea typeface="Avenir"/>
                    <a:cs typeface="Avenir"/>
                    <a:sym typeface="Avenir Roman"/>
                  </a:defRPr>
                </a:pPr>
                <a:endParaRPr/>
              </a:p>
            </p:txBody>
          </p:sp>
        </p:grpSp>
        <p:sp>
          <p:nvSpPr>
            <p:cNvPr id="400" name="Google Shape;380;p19"/>
            <p:cNvSpPr/>
            <p:nvPr/>
          </p:nvSpPr>
          <p:spPr>
            <a:xfrm>
              <a:off x="0" y="1920578"/>
              <a:ext cx="4211602" cy="166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60"/>
                  </a:lnTo>
                  <a:lnTo>
                    <a:pt x="21215" y="2716"/>
                  </a:lnTo>
                  <a:cubicBezTo>
                    <a:pt x="20975" y="3743"/>
                    <a:pt x="20672" y="4731"/>
                    <a:pt x="20378" y="5688"/>
                  </a:cubicBezTo>
                  <a:cubicBezTo>
                    <a:pt x="20227" y="6181"/>
                    <a:pt x="20070" y="6691"/>
                    <a:pt x="19924" y="7200"/>
                  </a:cubicBezTo>
                  <a:cubicBezTo>
                    <a:pt x="19862" y="7413"/>
                    <a:pt x="19802" y="7629"/>
                    <a:pt x="19743" y="7844"/>
                  </a:cubicBezTo>
                  <a:cubicBezTo>
                    <a:pt x="19472" y="8818"/>
                    <a:pt x="19193" y="9824"/>
                    <a:pt x="18780" y="10653"/>
                  </a:cubicBezTo>
                  <a:cubicBezTo>
                    <a:pt x="18444" y="11330"/>
                    <a:pt x="17997" y="11916"/>
                    <a:pt x="17451" y="12394"/>
                  </a:cubicBezTo>
                  <a:cubicBezTo>
                    <a:pt x="16988" y="12798"/>
                    <a:pt x="16492" y="13071"/>
                    <a:pt x="16054" y="13310"/>
                  </a:cubicBezTo>
                  <a:cubicBezTo>
                    <a:pt x="15686" y="13510"/>
                    <a:pt x="15311" y="13704"/>
                    <a:pt x="14948" y="13891"/>
                  </a:cubicBezTo>
                  <a:cubicBezTo>
                    <a:pt x="14387" y="14179"/>
                    <a:pt x="13807" y="14478"/>
                    <a:pt x="13243" y="14812"/>
                  </a:cubicBezTo>
                  <a:cubicBezTo>
                    <a:pt x="13075" y="14913"/>
                    <a:pt x="12907" y="15014"/>
                    <a:pt x="12739" y="15117"/>
                  </a:cubicBezTo>
                  <a:cubicBezTo>
                    <a:pt x="12141" y="15484"/>
                    <a:pt x="11522" y="15862"/>
                    <a:pt x="10892" y="16109"/>
                  </a:cubicBezTo>
                  <a:cubicBezTo>
                    <a:pt x="10279" y="16350"/>
                    <a:pt x="9646" y="16458"/>
                    <a:pt x="9034" y="16562"/>
                  </a:cubicBezTo>
                  <a:cubicBezTo>
                    <a:pt x="8776" y="16605"/>
                    <a:pt x="8509" y="16651"/>
                    <a:pt x="8249" y="16705"/>
                  </a:cubicBezTo>
                  <a:cubicBezTo>
                    <a:pt x="7224" y="16920"/>
                    <a:pt x="6229" y="17243"/>
                    <a:pt x="5128" y="17613"/>
                  </a:cubicBezTo>
                  <a:cubicBezTo>
                    <a:pt x="4238" y="17912"/>
                    <a:pt x="3322" y="18220"/>
                    <a:pt x="2486" y="18864"/>
                  </a:cubicBezTo>
                  <a:cubicBezTo>
                    <a:pt x="1825" y="19374"/>
                    <a:pt x="1187" y="20086"/>
                    <a:pt x="581" y="20987"/>
                  </a:cubicBezTo>
                  <a:lnTo>
                    <a:pt x="203" y="21600"/>
                  </a:lnTo>
                  <a:lnTo>
                    <a:pt x="0" y="21600"/>
                  </a:lnTo>
                  <a:lnTo>
                    <a:pt x="496" y="20795"/>
                  </a:lnTo>
                  <a:cubicBezTo>
                    <a:pt x="1111" y="19880"/>
                    <a:pt x="1760" y="19156"/>
                    <a:pt x="2433" y="18638"/>
                  </a:cubicBezTo>
                  <a:cubicBezTo>
                    <a:pt x="3282" y="17982"/>
                    <a:pt x="4206" y="17673"/>
                    <a:pt x="5099" y="17373"/>
                  </a:cubicBezTo>
                  <a:cubicBezTo>
                    <a:pt x="6207" y="17001"/>
                    <a:pt x="7204" y="16677"/>
                    <a:pt x="8233" y="16461"/>
                  </a:cubicBezTo>
                  <a:cubicBezTo>
                    <a:pt x="8495" y="16407"/>
                    <a:pt x="8762" y="16361"/>
                    <a:pt x="9020" y="16316"/>
                  </a:cubicBezTo>
                  <a:cubicBezTo>
                    <a:pt x="9629" y="16212"/>
                    <a:pt x="10258" y="16106"/>
                    <a:pt x="10863" y="15868"/>
                  </a:cubicBezTo>
                  <a:cubicBezTo>
                    <a:pt x="11486" y="15624"/>
                    <a:pt x="12101" y="15247"/>
                    <a:pt x="12696" y="14883"/>
                  </a:cubicBezTo>
                  <a:cubicBezTo>
                    <a:pt x="12864" y="14780"/>
                    <a:pt x="13032" y="14677"/>
                    <a:pt x="13201" y="14577"/>
                  </a:cubicBezTo>
                  <a:cubicBezTo>
                    <a:pt x="13767" y="14240"/>
                    <a:pt x="14349" y="13942"/>
                    <a:pt x="14911" y="13652"/>
                  </a:cubicBezTo>
                  <a:cubicBezTo>
                    <a:pt x="15274" y="13466"/>
                    <a:pt x="15649" y="13273"/>
                    <a:pt x="16015" y="13072"/>
                  </a:cubicBezTo>
                  <a:cubicBezTo>
                    <a:pt x="16448" y="12834"/>
                    <a:pt x="16939" y="12565"/>
                    <a:pt x="17392" y="12170"/>
                  </a:cubicBezTo>
                  <a:cubicBezTo>
                    <a:pt x="17922" y="11707"/>
                    <a:pt x="18355" y="11139"/>
                    <a:pt x="18680" y="10485"/>
                  </a:cubicBezTo>
                  <a:cubicBezTo>
                    <a:pt x="19079" y="9680"/>
                    <a:pt x="19355" y="8689"/>
                    <a:pt x="19622" y="7732"/>
                  </a:cubicBezTo>
                  <a:cubicBezTo>
                    <a:pt x="19682" y="7516"/>
                    <a:pt x="19743" y="7299"/>
                    <a:pt x="19804" y="7085"/>
                  </a:cubicBezTo>
                  <a:cubicBezTo>
                    <a:pt x="19951" y="6573"/>
                    <a:pt x="20108" y="6060"/>
                    <a:pt x="20260" y="5566"/>
                  </a:cubicBezTo>
                  <a:cubicBezTo>
                    <a:pt x="20552" y="4616"/>
                    <a:pt x="20854" y="3634"/>
                    <a:pt x="21091" y="2619"/>
                  </a:cubicBezTo>
                  <a:cubicBezTo>
                    <a:pt x="21257" y="1909"/>
                    <a:pt x="21391" y="1162"/>
                    <a:pt x="21520" y="4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ExploreVTI">
  <a:themeElements>
    <a:clrScheme name="Explore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0000FF"/>
      </a:hlink>
      <a:folHlink>
        <a:srgbClr val="FF00FF"/>
      </a:folHlink>
    </a:clrScheme>
    <a:fontScheme name="ExploreVTI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xplore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xploreVTI">
  <a:themeElements>
    <a:clrScheme name="Explore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0000FF"/>
      </a:hlink>
      <a:folHlink>
        <a:srgbClr val="FF00FF"/>
      </a:folHlink>
    </a:clrScheme>
    <a:fontScheme name="ExploreVTI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xplore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726</Words>
  <Application>Microsoft Office PowerPoint</Application>
  <PresentationFormat>Breitbild</PresentationFormat>
  <Paragraphs>119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Avenir</vt:lpstr>
      <vt:lpstr>Avenir Next LT Pro</vt:lpstr>
      <vt:lpstr>Avenir Roman</vt:lpstr>
      <vt:lpstr>Courier New</vt:lpstr>
      <vt:lpstr>Helvetica Neue</vt:lpstr>
      <vt:lpstr>Posterama</vt:lpstr>
      <vt:lpstr>ExploreVTI</vt:lpstr>
      <vt:lpstr>Aboriginal Culture </vt:lpstr>
      <vt:lpstr>Table of Content </vt:lpstr>
      <vt:lpstr>Aboriginal People </vt:lpstr>
      <vt:lpstr>Dreamtime </vt:lpstr>
      <vt:lpstr>What is Dreamtime?</vt:lpstr>
      <vt:lpstr>What is Dreamtime?</vt:lpstr>
      <vt:lpstr>What Stories are depicted?</vt:lpstr>
      <vt:lpstr>Complexity in Stories </vt:lpstr>
      <vt:lpstr>The Seven Sisters </vt:lpstr>
      <vt:lpstr>Initiation process</vt:lpstr>
      <vt:lpstr>PowerPoint-Präsentation</vt:lpstr>
      <vt:lpstr>Social Organisation</vt:lpstr>
      <vt:lpstr>Physical or geographical structuring</vt:lpstr>
      <vt:lpstr>Boundaries</vt:lpstr>
      <vt:lpstr>Social Structuring</vt:lpstr>
      <vt:lpstr>Seniors</vt:lpstr>
      <vt:lpstr>Relatives</vt:lpstr>
      <vt:lpstr>Kinship system</vt:lpstr>
      <vt:lpstr>Sources </vt:lpstr>
      <vt:lpstr>Sources of Pictures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Aboriginal Culture</dc:title>
  <dc:creator>Owner</dc:creator>
  <cp:lastModifiedBy>Patricia Benstein</cp:lastModifiedBy>
  <cp:revision>13</cp:revision>
  <dcterms:modified xsi:type="dcterms:W3CDTF">2023-02-24T11:50:11Z</dcterms:modified>
</cp:coreProperties>
</file>