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08BA-37E3-4B60-982F-7DDD4651A23C}" type="datetimeFigureOut">
              <a:rPr lang="de-DE" smtClean="0"/>
              <a:pPr/>
              <a:t>06.05.2021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36DE9-71E6-4F54-AE09-292CED2A7F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08BA-37E3-4B60-982F-7DDD4651A23C}" type="datetimeFigureOut">
              <a:rPr lang="de-DE" smtClean="0"/>
              <a:pPr/>
              <a:t>06.05.2021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36DE9-71E6-4F54-AE09-292CED2A7F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08BA-37E3-4B60-982F-7DDD4651A23C}" type="datetimeFigureOut">
              <a:rPr lang="de-DE" smtClean="0"/>
              <a:pPr/>
              <a:t>06.05.2021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36DE9-71E6-4F54-AE09-292CED2A7F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08BA-37E3-4B60-982F-7DDD4651A23C}" type="datetimeFigureOut">
              <a:rPr lang="de-DE" smtClean="0"/>
              <a:pPr/>
              <a:t>06.05.2021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36DE9-71E6-4F54-AE09-292CED2A7F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08BA-37E3-4B60-982F-7DDD4651A23C}" type="datetimeFigureOut">
              <a:rPr lang="de-DE" smtClean="0"/>
              <a:pPr/>
              <a:t>06.05.2021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36DE9-71E6-4F54-AE09-292CED2A7F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08BA-37E3-4B60-982F-7DDD4651A23C}" type="datetimeFigureOut">
              <a:rPr lang="de-DE" smtClean="0"/>
              <a:pPr/>
              <a:t>06.05.2021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36DE9-71E6-4F54-AE09-292CED2A7F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08BA-37E3-4B60-982F-7DDD4651A23C}" type="datetimeFigureOut">
              <a:rPr lang="de-DE" smtClean="0"/>
              <a:pPr/>
              <a:t>06.05.2021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36DE9-71E6-4F54-AE09-292CED2A7F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08BA-37E3-4B60-982F-7DDD4651A23C}" type="datetimeFigureOut">
              <a:rPr lang="de-DE" smtClean="0"/>
              <a:pPr/>
              <a:t>06.05.2021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36DE9-71E6-4F54-AE09-292CED2A7F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08BA-37E3-4B60-982F-7DDD4651A23C}" type="datetimeFigureOut">
              <a:rPr lang="de-DE" smtClean="0"/>
              <a:pPr/>
              <a:t>06.05.2021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36DE9-71E6-4F54-AE09-292CED2A7F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08BA-37E3-4B60-982F-7DDD4651A23C}" type="datetimeFigureOut">
              <a:rPr lang="de-DE" smtClean="0"/>
              <a:pPr/>
              <a:t>06.05.2021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36DE9-71E6-4F54-AE09-292CED2A7F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08BA-37E3-4B60-982F-7DDD4651A23C}" type="datetimeFigureOut">
              <a:rPr lang="de-DE" smtClean="0"/>
              <a:pPr/>
              <a:t>06.05.2021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36DE9-71E6-4F54-AE09-292CED2A7F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C08BA-37E3-4B60-982F-7DDD4651A23C}" type="datetimeFigureOut">
              <a:rPr lang="de-DE" smtClean="0"/>
              <a:pPr/>
              <a:t>06.05.2021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36DE9-71E6-4F54-AE09-292CED2A7F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Verneintes Präteritum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Bildungsweise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Verbstruktur</a:t>
            </a:r>
          </a:p>
          <a:p>
            <a:pPr>
              <a:buNone/>
            </a:pPr>
            <a:r>
              <a:rPr lang="de-DE" dirty="0"/>
              <a:t> </a:t>
            </a:r>
          </a:p>
        </p:txBody>
      </p:sp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1214414" y="2857496"/>
          <a:ext cx="674196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8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83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83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83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83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7256">
                <a:tc>
                  <a:txBody>
                    <a:bodyPr/>
                    <a:lstStyle/>
                    <a:p>
                      <a:r>
                        <a:rPr lang="de-DE" dirty="0"/>
                        <a:t>Negation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Subjekt-konkordant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  <a:p>
                      <a:r>
                        <a:rPr lang="de-DE" dirty="0"/>
                        <a:t>TAM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Verbwurzel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dirty="0"/>
                    </a:p>
                    <a:p>
                      <a:r>
                        <a:rPr lang="de-DE" dirty="0"/>
                        <a:t>Finalvokal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9168867"/>
              </p:ext>
            </p:extLst>
          </p:nvPr>
        </p:nvGraphicFramePr>
        <p:xfrm>
          <a:off x="1214414" y="4214818"/>
          <a:ext cx="6741960" cy="92869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48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83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83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83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83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28694">
                <a:tc>
                  <a:txBody>
                    <a:bodyPr/>
                    <a:lstStyle/>
                    <a:p>
                      <a:r>
                        <a:rPr lang="de-DE" dirty="0"/>
                        <a:t>HA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TU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KU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SOM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Besonderheiten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1-3. Person Singular</a:t>
            </a:r>
          </a:p>
          <a:p>
            <a:endParaRPr lang="de-DE" dirty="0"/>
          </a:p>
          <a:p>
            <a:r>
              <a:rPr lang="de-DE" dirty="0"/>
              <a:t>(</a:t>
            </a:r>
            <a:r>
              <a:rPr lang="de-DE" dirty="0" err="1"/>
              <a:t>ha+ni</a:t>
            </a:r>
            <a:r>
              <a:rPr lang="de-DE" dirty="0"/>
              <a:t>)* -&gt; si</a:t>
            </a:r>
          </a:p>
          <a:p>
            <a:r>
              <a:rPr lang="de-DE" dirty="0"/>
              <a:t>(</a:t>
            </a:r>
            <a:r>
              <a:rPr lang="de-DE" dirty="0" err="1"/>
              <a:t>ha+u</a:t>
            </a:r>
            <a:r>
              <a:rPr lang="de-DE" dirty="0"/>
              <a:t>)* -&gt; hu</a:t>
            </a:r>
          </a:p>
          <a:p>
            <a:r>
              <a:rPr lang="de-DE" dirty="0"/>
              <a:t>(</a:t>
            </a:r>
            <a:r>
              <a:rPr lang="de-DE" dirty="0" err="1"/>
              <a:t>ha+a</a:t>
            </a:r>
            <a:r>
              <a:rPr lang="de-DE" dirty="0"/>
              <a:t>)* -&gt; ha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Microsoft Office PowerPoint</Application>
  <PresentationFormat>Bildschirmpräsentation (4:3)</PresentationFormat>
  <Paragraphs>22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6" baseType="lpstr">
      <vt:lpstr>Arial</vt:lpstr>
      <vt:lpstr>Calibri</vt:lpstr>
      <vt:lpstr>Larissa-Design</vt:lpstr>
      <vt:lpstr>Verneintes Präteritum</vt:lpstr>
      <vt:lpstr>Bildungsweise</vt:lpstr>
      <vt:lpstr>Besonderheiten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Präteritum –li-</dc:title>
  <dc:creator>Clarissa</dc:creator>
  <cp:lastModifiedBy>clarissa_eck@yahoo.de</cp:lastModifiedBy>
  <cp:revision>7</cp:revision>
  <dcterms:created xsi:type="dcterms:W3CDTF">2020-04-15T12:35:56Z</dcterms:created>
  <dcterms:modified xsi:type="dcterms:W3CDTF">2021-05-06T10:07:56Z</dcterms:modified>
</cp:coreProperties>
</file>