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94A6F-A6B9-867D-25A1-B8823B0F0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00B518-8F68-594B-AEEA-2C0B89E00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6F220B-6B23-5CAC-BBE5-9C1B3635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E041FF-7776-0B6B-4002-A5E340AD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01122-FA60-F723-7D90-32011639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20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C7D08-F71E-F2FA-BF79-C3229572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E2DDE4-3BEF-6A50-329D-0760C757E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263AD7-77B1-FD13-A4C6-DDFD482C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44774-70D7-5FF7-B48F-67FEFEFC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331713-42B9-1982-A217-9A1CD176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27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225FB5-68C8-FE6D-0FCA-371B87B2F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013E55-2398-3713-1D6F-5A1A64852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A685BC-66C2-DD62-BFF2-80AC53CD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6EB935-48CC-B98E-B18A-5B44D561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377B7C-8D93-DDB6-226D-26497CDA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89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3E9A5-C042-3F04-DDD2-7BFB55DB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C3845A-C918-3291-8F2F-429EB3FD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0E25EE-7E21-747E-16A0-9C3605B2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A8A50E-B36D-FD83-36D5-88D128AB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CF3D0A-20F1-60CA-DDFC-4463E0B1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42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4835B-B974-7DBB-A131-E05E1C0D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F899FF-1122-144E-C8E8-5C3F6CF86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1CD9D6-DAA0-DA27-346F-FCF40233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9285BC-E787-A52B-F2D8-C2894132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9EF85-78B1-2CCF-102D-E8A421E8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46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1C33A-5463-745E-55C4-0009E40F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5CD138-2B36-9B45-6473-73D43C17C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919E13-184A-E416-3587-AF87A61F5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EAD2DE-3DFC-6BD9-1298-11858435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4CF835-AFB2-2DA7-A9FF-E91BF9F1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BBD102-466C-67C3-DBBA-907D99AD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78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D9F7B-2E3F-E8CF-4991-B1B14856D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CF1362-6822-3B0F-7F1D-3D0F72F3B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D182A9-6099-3F66-A7B1-DA0E159C5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27E649-1301-0207-A83D-F675381CF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3F3615-32BE-C400-7E50-8B9F758BD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3FA1E9-94AA-5CCC-F2EC-C779FDF5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281509-9026-C0B0-FD20-20B387E2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3E87C66-CF87-B07C-322B-936D8B1A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32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2D0C7-A3ED-37C6-7F4E-69947C0C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1C0F84-4827-A483-6FF1-8E3BB0A4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560C68-EE6A-B0AE-6B2C-66656766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05F698-2186-D2C5-33EE-8E4DF915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59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4DACBF-BD28-B189-8F48-41F2E5EF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5390AE-5E2E-AA63-08DB-2E361C31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11C885-D5B8-5773-C8B9-5887C281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25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D1AD8-08A8-9EF4-5087-B31F8F38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E52D7A-EB0A-B4ED-DF10-F2D90710B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F15C7E-722D-28DE-C1B4-86F014096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B26DB2-0651-7E2C-31BF-84DE5FA8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F5DC1D-FB47-5E1D-3F2E-352D007B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73DBE5-C552-5F76-6465-895A34FE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3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F0D0C-7A03-9422-5053-DC77B318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2FBA85A-7D71-0B26-0801-B17F14F70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134CDF-014E-F014-8552-676A6BB88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4D32CE-F1EE-1451-4C6A-69D72DA3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4B2C02-0A2D-6E92-4439-CF154FCC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1D4DD-54EC-748C-0DD2-59FCA37D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3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9EBF8B3-F58B-B416-B921-1465DF0D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38394E-54EF-95DB-ADA1-DEDF0D588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EA2A2A-FE52-9012-291F-5E332AABE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EF2DF-4BD8-4AEE-97A3-79F2EFF1EE76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C62005-8D9A-2EC6-B1DF-81CA45A91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6B3D04-CA98-C0CC-D268-60816AFFF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BFADF-D1E8-4E12-B259-5F785DFCC2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35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66E0DCB-8EC3-891C-D215-C5D194A8A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50" y="567891"/>
            <a:ext cx="9907862" cy="5047401"/>
          </a:xfrm>
          <a:prstGeom prst="rect">
            <a:avLst/>
          </a:prstGeom>
        </p:spPr>
      </p:pic>
      <p:pic>
        <p:nvPicPr>
          <p:cNvPr id="7" name="41 track 41">
            <a:hlinkClick r:id="" action="ppaction://media"/>
            <a:extLst>
              <a:ext uri="{FF2B5EF4-FFF2-40B4-BE49-F238E27FC236}">
                <a16:creationId xmlns:a16="http://schemas.microsoft.com/office/drawing/2014/main" id="{640403B3-E906-B191-2769-EB6D8389B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9458" y="7553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5F9D85-F6E5-793D-9738-4454B04A6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4" y="449647"/>
            <a:ext cx="6754279" cy="28381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E300FA6-C384-EE6A-D40F-22BB5A600D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6299"/>
          <a:stretch>
            <a:fillRect/>
          </a:stretch>
        </p:blipFill>
        <p:spPr>
          <a:xfrm>
            <a:off x="85700" y="3287840"/>
            <a:ext cx="6862648" cy="26220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825730-D2CB-0059-575C-B94CE17730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408" r="21620"/>
          <a:stretch>
            <a:fillRect/>
          </a:stretch>
        </p:blipFill>
        <p:spPr>
          <a:xfrm>
            <a:off x="6725117" y="1620839"/>
            <a:ext cx="5466883" cy="157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Eck, Clarissa</dc:creator>
  <cp:lastModifiedBy>Eck, Clarissa</cp:lastModifiedBy>
  <cp:revision>1</cp:revision>
  <dcterms:created xsi:type="dcterms:W3CDTF">2025-06-26T16:17:07Z</dcterms:created>
  <dcterms:modified xsi:type="dcterms:W3CDTF">2025-06-26T16:24:35Z</dcterms:modified>
</cp:coreProperties>
</file>