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t>24.05.2020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t>24.05.2020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t>24.05.2020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t>24.05.2020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t>24.05.2020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t>24.05.2020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t>24.05.2020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t>24.05.2020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t>24.05.2020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t>24.05.2020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C1FEF-FDDF-4843-B1EB-4B97D3C17D5F}" type="datetimeFigureOut">
              <a:rPr lang="de-DE" smtClean="0"/>
              <a:t>24.05.2020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39561-F829-4AE6-8C91-D85370496ECC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C1FEF-FDDF-4843-B1EB-4B97D3C17D5F}" type="datetimeFigureOut">
              <a:rPr lang="de-DE" smtClean="0"/>
              <a:t>24.05.2020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39561-F829-4AE6-8C91-D85370496ECC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Uhrzeit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Einteilung der Stunde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3995936" y="2060848"/>
            <a:ext cx="936104" cy="432048"/>
          </a:xfrm>
        </p:spPr>
        <p:txBody>
          <a:bodyPr/>
          <a:lstStyle/>
          <a:p>
            <a:pPr>
              <a:buNone/>
            </a:pPr>
            <a:r>
              <a:rPr lang="de-DE" sz="1800" dirty="0" err="1" smtClean="0"/>
              <a:t>kamili</a:t>
            </a:r>
            <a:endParaRPr lang="de-DE" sz="1800" dirty="0"/>
          </a:p>
        </p:txBody>
      </p:sp>
      <p:sp>
        <p:nvSpPr>
          <p:cNvPr id="7" name="Ellipse 6"/>
          <p:cNvSpPr/>
          <p:nvPr/>
        </p:nvSpPr>
        <p:spPr>
          <a:xfrm>
            <a:off x="3203848" y="2636912"/>
            <a:ext cx="2376264" cy="23762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/>
          <p:cNvSpPr txBox="1"/>
          <p:nvPr/>
        </p:nvSpPr>
        <p:spPr>
          <a:xfrm>
            <a:off x="5868144" y="357301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robo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4067944" y="530120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nusu</a:t>
            </a:r>
            <a:endParaRPr lang="de-DE" dirty="0"/>
          </a:p>
        </p:txBody>
      </p:sp>
      <p:sp>
        <p:nvSpPr>
          <p:cNvPr id="11" name="Textfeld 10"/>
          <p:cNvSpPr txBox="1"/>
          <p:nvPr/>
        </p:nvSpPr>
        <p:spPr>
          <a:xfrm>
            <a:off x="2267744" y="3501008"/>
            <a:ext cx="792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kasa</a:t>
            </a:r>
            <a:r>
              <a:rPr lang="de-DE" dirty="0" smtClean="0"/>
              <a:t> </a:t>
            </a:r>
            <a:r>
              <a:rPr lang="de-DE" dirty="0" err="1" smtClean="0"/>
              <a:t>robo</a:t>
            </a:r>
            <a:endParaRPr lang="de-DE" dirty="0"/>
          </a:p>
        </p:txBody>
      </p:sp>
      <p:sp>
        <p:nvSpPr>
          <p:cNvPr id="12" name="Pfeil nach rechts 11"/>
          <p:cNvSpPr/>
          <p:nvPr/>
        </p:nvSpPr>
        <p:spPr>
          <a:xfrm rot="5400000">
            <a:off x="4009080" y="4207944"/>
            <a:ext cx="837807" cy="2880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Pfeil nach rechts 12"/>
          <p:cNvSpPr/>
          <p:nvPr/>
        </p:nvSpPr>
        <p:spPr>
          <a:xfrm rot="16200000">
            <a:off x="4009081" y="3055815"/>
            <a:ext cx="837807" cy="2880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Pfeil nach rechts 13"/>
          <p:cNvSpPr/>
          <p:nvPr/>
        </p:nvSpPr>
        <p:spPr>
          <a:xfrm rot="10800000">
            <a:off x="3347864" y="3645024"/>
            <a:ext cx="837807" cy="2880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Pfeil nach rechts 14"/>
          <p:cNvSpPr/>
          <p:nvPr/>
        </p:nvSpPr>
        <p:spPr>
          <a:xfrm>
            <a:off x="4572000" y="3645024"/>
            <a:ext cx="837807" cy="2880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Textfeld 18"/>
          <p:cNvSpPr txBox="1"/>
          <p:nvPr/>
        </p:nvSpPr>
        <p:spPr>
          <a:xfrm>
            <a:off x="6876256" y="2996952"/>
            <a:ext cx="16561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smtClean="0"/>
              <a:t>Na</a:t>
            </a:r>
            <a:r>
              <a:rPr lang="de-DE" sz="2400" dirty="0" smtClean="0"/>
              <a:t> </a:t>
            </a:r>
            <a:r>
              <a:rPr lang="de-DE" sz="2400" dirty="0" err="1" smtClean="0"/>
              <a:t>dakika</a:t>
            </a:r>
            <a:r>
              <a:rPr lang="de-DE" sz="2400" dirty="0" smtClean="0"/>
              <a:t> , </a:t>
            </a:r>
            <a:r>
              <a:rPr lang="de-DE" sz="2400" dirty="0" err="1" smtClean="0"/>
              <a:t>tano</a:t>
            </a:r>
            <a:r>
              <a:rPr lang="de-DE" sz="2400" dirty="0" smtClean="0"/>
              <a:t>/</a:t>
            </a:r>
            <a:r>
              <a:rPr lang="de-DE" sz="2400" dirty="0" err="1" smtClean="0"/>
              <a:t>kumi</a:t>
            </a:r>
            <a:r>
              <a:rPr lang="de-DE" sz="2400" dirty="0" smtClean="0"/>
              <a:t>/</a:t>
            </a:r>
            <a:r>
              <a:rPr lang="de-DE" sz="2400" dirty="0" err="1" smtClean="0"/>
              <a:t>ishirini</a:t>
            </a:r>
            <a:r>
              <a:rPr lang="de-DE" sz="2400" dirty="0" smtClean="0"/>
              <a:t> …..</a:t>
            </a:r>
            <a:endParaRPr lang="de-DE" sz="2400" dirty="0"/>
          </a:p>
        </p:txBody>
      </p:sp>
      <p:sp>
        <p:nvSpPr>
          <p:cNvPr id="21" name="Textfeld 20"/>
          <p:cNvSpPr txBox="1"/>
          <p:nvPr/>
        </p:nvSpPr>
        <p:spPr>
          <a:xfrm>
            <a:off x="611560" y="2636912"/>
            <a:ext cx="12961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err="1" smtClean="0"/>
              <a:t>Kasoro</a:t>
            </a:r>
            <a:r>
              <a:rPr lang="de-DE" sz="2400" dirty="0" smtClean="0"/>
              <a:t> </a:t>
            </a:r>
            <a:r>
              <a:rPr lang="de-DE" sz="2400" dirty="0" err="1" smtClean="0"/>
              <a:t>dakika</a:t>
            </a:r>
            <a:r>
              <a:rPr lang="de-DE" sz="2400" dirty="0" smtClean="0"/>
              <a:t> </a:t>
            </a:r>
            <a:r>
              <a:rPr lang="de-DE" sz="2400" dirty="0" err="1" smtClean="0"/>
              <a:t>ishirini</a:t>
            </a:r>
            <a:r>
              <a:rPr lang="de-DE" sz="2400" dirty="0" smtClean="0"/>
              <a:t>, </a:t>
            </a:r>
            <a:r>
              <a:rPr lang="de-DE" sz="2400" dirty="0" err="1" smtClean="0"/>
              <a:t>kumi</a:t>
            </a:r>
            <a:r>
              <a:rPr lang="de-DE" sz="2400" dirty="0" smtClean="0"/>
              <a:t>, </a:t>
            </a:r>
            <a:r>
              <a:rPr lang="de-DE" sz="2400" dirty="0" err="1" smtClean="0"/>
              <a:t>tano</a:t>
            </a:r>
            <a:r>
              <a:rPr lang="de-DE" sz="2400" dirty="0" smtClean="0"/>
              <a:t>…</a:t>
            </a:r>
            <a:endParaRPr lang="de-DE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Sasa </a:t>
            </a:r>
            <a:r>
              <a:rPr lang="de-DE" dirty="0" err="1" smtClean="0"/>
              <a:t>ni</a:t>
            </a:r>
            <a:r>
              <a:rPr lang="de-DE" dirty="0" smtClean="0"/>
              <a:t> </a:t>
            </a:r>
            <a:r>
              <a:rPr lang="de-DE" dirty="0" err="1" smtClean="0"/>
              <a:t>saa</a:t>
            </a:r>
            <a:r>
              <a:rPr lang="de-DE" dirty="0" smtClean="0"/>
              <a:t> </a:t>
            </a:r>
            <a:r>
              <a:rPr lang="de-DE" dirty="0" err="1" smtClean="0"/>
              <a:t>ngapi</a:t>
            </a:r>
            <a:r>
              <a:rPr lang="de-DE" dirty="0" smtClean="0"/>
              <a:t>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Erste Stunde ist gleich 7 Uhr</a:t>
            </a:r>
          </a:p>
          <a:p>
            <a:r>
              <a:rPr lang="de-DE" dirty="0" smtClean="0"/>
              <a:t>Antwort: Sasa </a:t>
            </a:r>
            <a:r>
              <a:rPr lang="de-DE" dirty="0" err="1" smtClean="0"/>
              <a:t>ni</a:t>
            </a:r>
            <a:r>
              <a:rPr lang="de-DE" dirty="0" smtClean="0"/>
              <a:t> </a:t>
            </a:r>
            <a:r>
              <a:rPr lang="de-DE" dirty="0" err="1" smtClean="0"/>
              <a:t>saa</a:t>
            </a:r>
            <a:r>
              <a:rPr lang="de-DE" dirty="0" smtClean="0"/>
              <a:t> ……..</a:t>
            </a:r>
          </a:p>
          <a:p>
            <a:r>
              <a:rPr lang="de-DE" dirty="0" smtClean="0"/>
              <a:t>Beispiele: </a:t>
            </a:r>
          </a:p>
          <a:p>
            <a:pPr lvl="1"/>
            <a:r>
              <a:rPr lang="de-DE" dirty="0"/>
              <a:t>7</a:t>
            </a:r>
            <a:r>
              <a:rPr lang="de-DE" dirty="0" smtClean="0"/>
              <a:t>.20 Uhr : </a:t>
            </a:r>
            <a:r>
              <a:rPr lang="de-DE" dirty="0" err="1" smtClean="0"/>
              <a:t>saa</a:t>
            </a:r>
            <a:r>
              <a:rPr lang="de-DE" dirty="0" smtClean="0"/>
              <a:t> </a:t>
            </a:r>
            <a:r>
              <a:rPr lang="de-DE" dirty="0" err="1" smtClean="0"/>
              <a:t>moja</a:t>
            </a:r>
            <a:r>
              <a:rPr lang="de-DE" dirty="0" smtClean="0"/>
              <a:t> na </a:t>
            </a:r>
            <a:r>
              <a:rPr lang="de-DE" dirty="0" err="1" smtClean="0"/>
              <a:t>dakika</a:t>
            </a:r>
            <a:r>
              <a:rPr lang="de-DE" dirty="0" smtClean="0"/>
              <a:t> </a:t>
            </a:r>
            <a:r>
              <a:rPr lang="de-DE" dirty="0" err="1" smtClean="0"/>
              <a:t>ishirini</a:t>
            </a:r>
            <a:endParaRPr lang="de-DE" dirty="0" smtClean="0"/>
          </a:p>
          <a:p>
            <a:pPr lvl="1"/>
            <a:r>
              <a:rPr lang="de-DE" dirty="0" smtClean="0"/>
              <a:t>10.20 Uhr: </a:t>
            </a:r>
            <a:r>
              <a:rPr lang="de-DE" dirty="0" err="1" smtClean="0"/>
              <a:t>saa</a:t>
            </a:r>
            <a:r>
              <a:rPr lang="de-DE" dirty="0" smtClean="0"/>
              <a:t> </a:t>
            </a:r>
            <a:r>
              <a:rPr lang="de-DE" dirty="0" err="1" smtClean="0"/>
              <a:t>nne</a:t>
            </a:r>
            <a:r>
              <a:rPr lang="de-DE" dirty="0" smtClean="0"/>
              <a:t> na </a:t>
            </a:r>
            <a:r>
              <a:rPr lang="de-DE" dirty="0" err="1" smtClean="0"/>
              <a:t>dakika</a:t>
            </a:r>
            <a:r>
              <a:rPr lang="de-DE" dirty="0" smtClean="0"/>
              <a:t> </a:t>
            </a:r>
            <a:r>
              <a:rPr lang="de-DE" dirty="0" err="1" smtClean="0"/>
              <a:t>ishirini</a:t>
            </a:r>
            <a:endParaRPr lang="de-DE" dirty="0" smtClean="0"/>
          </a:p>
          <a:p>
            <a:pPr lvl="1"/>
            <a:r>
              <a:rPr lang="de-DE" dirty="0" smtClean="0"/>
              <a:t>10.40 Uhr: </a:t>
            </a:r>
            <a:r>
              <a:rPr lang="de-DE" dirty="0" err="1" smtClean="0"/>
              <a:t>saa</a:t>
            </a:r>
            <a:r>
              <a:rPr lang="de-DE" dirty="0" smtClean="0"/>
              <a:t> </a:t>
            </a:r>
            <a:r>
              <a:rPr lang="de-DE" dirty="0" err="1" smtClean="0"/>
              <a:t>tano</a:t>
            </a:r>
            <a:r>
              <a:rPr lang="de-DE" dirty="0" smtClean="0"/>
              <a:t> </a:t>
            </a:r>
            <a:r>
              <a:rPr lang="de-DE" dirty="0" err="1" smtClean="0"/>
              <a:t>kasoro</a:t>
            </a:r>
            <a:r>
              <a:rPr lang="de-DE" dirty="0" smtClean="0"/>
              <a:t> </a:t>
            </a:r>
            <a:r>
              <a:rPr lang="de-DE" dirty="0" err="1" smtClean="0"/>
              <a:t>dakika</a:t>
            </a:r>
            <a:r>
              <a:rPr lang="de-DE" dirty="0" smtClean="0"/>
              <a:t> </a:t>
            </a:r>
            <a:r>
              <a:rPr lang="de-DE" dirty="0" err="1" smtClean="0"/>
              <a:t>ishirini</a:t>
            </a:r>
            <a:endParaRPr lang="de-D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Einteilung des Tages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Alfajiri</a:t>
            </a:r>
            <a:r>
              <a:rPr lang="de-DE" dirty="0" smtClean="0"/>
              <a:t> (5.40 Uhr bis 7.00 Uhr)</a:t>
            </a:r>
          </a:p>
          <a:p>
            <a:r>
              <a:rPr lang="de-DE" dirty="0" err="1" smtClean="0"/>
              <a:t>Asubuhi</a:t>
            </a:r>
            <a:r>
              <a:rPr lang="de-DE" dirty="0" smtClean="0"/>
              <a:t> (7.00 Uhr bis 11.30 Uhr)</a:t>
            </a:r>
          </a:p>
          <a:p>
            <a:r>
              <a:rPr lang="de-DE" dirty="0" err="1" smtClean="0"/>
              <a:t>Adhuhuri</a:t>
            </a:r>
            <a:r>
              <a:rPr lang="de-DE" dirty="0" smtClean="0"/>
              <a:t> (12.00 bis 14 Uhr)</a:t>
            </a:r>
          </a:p>
          <a:p>
            <a:r>
              <a:rPr lang="de-DE" dirty="0" err="1" smtClean="0"/>
              <a:t>Alasiri</a:t>
            </a:r>
            <a:r>
              <a:rPr lang="de-DE" dirty="0" smtClean="0"/>
              <a:t> (14.00 bis 16 Uhr)</a:t>
            </a:r>
          </a:p>
          <a:p>
            <a:r>
              <a:rPr lang="de-DE" dirty="0" err="1" smtClean="0"/>
              <a:t>Jioni</a:t>
            </a:r>
            <a:r>
              <a:rPr lang="de-DE" dirty="0" smtClean="0"/>
              <a:t> (16.30 bis 19.00 Uhr=</a:t>
            </a:r>
          </a:p>
          <a:p>
            <a:r>
              <a:rPr lang="de-DE" dirty="0" err="1" smtClean="0"/>
              <a:t>Usiku</a:t>
            </a:r>
            <a:r>
              <a:rPr lang="de-DE" dirty="0" smtClean="0"/>
              <a:t> (wenn es dunkel ist, ab 19.00 Uhr)</a:t>
            </a:r>
            <a:endParaRPr lang="de-D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Microsoft Office PowerPoint</Application>
  <PresentationFormat>Bildschirmpräsentation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Larissa-Design</vt:lpstr>
      <vt:lpstr>Uhrzeit</vt:lpstr>
      <vt:lpstr>Einteilung der Stunde</vt:lpstr>
      <vt:lpstr>Sasa ni saa ngapi?</vt:lpstr>
      <vt:lpstr>Einteilung des Tages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Uhrzeit</dc:title>
  <dc:creator>Clarissa</dc:creator>
  <cp:lastModifiedBy>Clarissa</cp:lastModifiedBy>
  <cp:revision>4</cp:revision>
  <dcterms:created xsi:type="dcterms:W3CDTF">2020-05-24T17:20:35Z</dcterms:created>
  <dcterms:modified xsi:type="dcterms:W3CDTF">2020-05-24T17:48:05Z</dcterms:modified>
</cp:coreProperties>
</file>