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41099B-5024-07B6-916A-EDAB2534D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1F2113C-CCAA-D1A6-47B0-054145BD9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CB1D70-D96C-DB65-B723-E7F15832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63E6FC-A940-DB10-0B0E-3EC10E4C9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D7F153-7402-1309-452F-CD2CDAEA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6681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4EBD97-2EC6-5B42-5410-79111308E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69F9288-2542-58C3-AABF-F41D515834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B9ABF5-956A-813D-AA8C-33D2A274D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098834-ABEC-0B9B-A80D-73CD2EC1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AC4A00-C6A4-28B1-4058-EBA52A93C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715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DF07CC8-B8BF-5E1F-C092-49C6B4790B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F539318-BA95-4405-9782-88147A4B1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6190A7-2F41-83AE-F9B1-24FD3ADCC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8E828D-C4AA-12A8-7E06-D79FFC69A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F54F1A-DEC7-F165-49D8-E1FFF036A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73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418BB0-C4E1-9825-CB22-C97DBD687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5EC7D4-415E-D5F9-C4CD-ADC913CCE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0211A7-D11E-1CC3-AB9F-5573820A1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0C7940-B466-D256-C5F0-76FE9F2CF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B41C7B-73BE-3C9C-C9A1-7C9CB176B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083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F6E06A-358A-736B-945E-1185CB0FD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924C9B8-D76A-AAAF-00F7-B4698B2FA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315ABD-94E7-60D6-7427-63012B011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DC5700-0E94-38E9-6283-CBABA2BDF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8D84A4-9C73-5357-9696-4AEFB6BC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178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283914-4CCE-E0EC-CC14-874DAC47B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E8B3E4-DA7F-47F5-8B7B-9CFFCCE35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1613A93-5891-A15D-5B9B-657D83818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8E0D92-1542-FFE2-7C6A-B49184435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E1D9577-CB75-401F-055A-72B5FD09B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C00A83-2B2E-0053-593B-9019B6A89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031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3F760E-B7DC-7977-9D3D-63035AAA9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AFF865-D9DD-E1A1-E7C1-741651048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0FFE78-FA7A-F89F-CDE0-79D97409B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4C86F9F-6C97-EE4C-B610-AC9AB87B8A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5C76D6D-CF55-8613-E860-265BBA445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22B3BD7-3F2A-9A8E-4B25-ABB36E1C7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2055832-E70C-1AE4-6CAC-F16EF4D2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B71108F-E39F-B032-285A-32B228DE3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50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8A929B-56FA-AB73-403D-B1BE83EC9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C7B3D95-1559-7999-803C-CA7E3B0B9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A63E852-66F8-1ED1-240C-99496A78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BBF2703-2F14-82D2-66C3-1ABF6F0E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94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5D9D938-8140-05F9-C92F-F6A4AACB7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493D841-9C65-D239-F986-100B40DC3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5D36C73-F5DE-2FC5-833F-7E4F97C1F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55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391B24-4D90-CA5D-2AC7-C24AE8D5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BF50B0-C904-9900-041A-EC65AF069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C66AA89-B0CB-67F1-E929-F6E49E04F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445F31-966F-A4E4-B3FF-BF25EE924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9FCEC0-B2CB-7F7F-F749-14E9D39C9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AAE717-1CF5-AC73-2F27-B8179CC03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430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331BAE-FC17-4BD1-56AF-3E6C4F762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D29BA28-8C4A-9514-5AF7-FFB90AFA9A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415AD8-1DC3-62BF-2F95-14249CAE6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11D85E1-42E9-836C-24FF-F670A260C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3211904-7057-E618-2698-E1D1958C9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57592F-7213-264B-6179-BF9FB874D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715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8E31534-004C-F3A2-92A0-ACF595C4A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06EC89-97BC-58BF-FC5F-D9AAF216D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956920-B7E2-1730-B004-BEA1A426B8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19A9F-D8C0-4BB2-816D-498D85A5EBAC}" type="datetimeFigureOut">
              <a:rPr lang="de-DE" smtClean="0"/>
              <a:t>05.06.2023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494A29-7F4F-9533-C55B-7D3227CE0A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10008B-2FA2-1895-1639-A04F9F3A6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A0E66-B901-4EB6-BD12-20F243647A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099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EC47B5D8-8DB4-6C1C-697B-DF80E8E3B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317" y="407408"/>
            <a:ext cx="4297858" cy="633494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5E770353-55EF-8E80-390F-4DFD017F59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1547" y="341040"/>
            <a:ext cx="5080827" cy="640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074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clarissa_eck@yahoo.de</dc:creator>
  <cp:lastModifiedBy>clarissa_eck@yahoo.de</cp:lastModifiedBy>
  <cp:revision>1</cp:revision>
  <dcterms:created xsi:type="dcterms:W3CDTF">2023-06-05T09:47:55Z</dcterms:created>
  <dcterms:modified xsi:type="dcterms:W3CDTF">2023-06-05T09:49:56Z</dcterms:modified>
</cp:coreProperties>
</file>