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58" r:id="rId6"/>
    <p:sldId id="260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36564-C9C3-4977-9420-38D775B51701}" type="datetimeFigureOut">
              <a:rPr lang="de-DE" smtClean="0"/>
              <a:pPr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Objektkonkordanten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Beispiel</a:t>
            </a:r>
          </a:p>
          <a:p>
            <a:pPr lvl="1"/>
            <a:r>
              <a:rPr lang="de-DE" dirty="0" err="1"/>
              <a:t>Nina</a:t>
            </a:r>
            <a:r>
              <a:rPr lang="de-DE" dirty="0" err="1">
                <a:solidFill>
                  <a:srgbClr val="FF0000"/>
                </a:solidFill>
              </a:rPr>
              <a:t>mw</a:t>
            </a:r>
            <a:r>
              <a:rPr lang="de-DE" dirty="0" err="1"/>
              <a:t>ona</a:t>
            </a:r>
            <a:r>
              <a:rPr lang="de-DE" dirty="0"/>
              <a:t> </a:t>
            </a:r>
            <a:r>
              <a:rPr lang="de-DE" dirty="0" err="1"/>
              <a:t>mwanafunzi</a:t>
            </a:r>
            <a:endParaRPr lang="de-DE" dirty="0"/>
          </a:p>
          <a:p>
            <a:r>
              <a:rPr lang="de-DE" dirty="0"/>
              <a:t>Verbstruktur</a:t>
            </a:r>
          </a:p>
          <a:p>
            <a:pPr lvl="1"/>
            <a:r>
              <a:rPr lang="de-DE" dirty="0" err="1"/>
              <a:t>Subj</a:t>
            </a:r>
            <a:r>
              <a:rPr lang="de-DE" dirty="0"/>
              <a:t>.-TAM-Obj</a:t>
            </a:r>
            <a:r>
              <a:rPr lang="de-DE"/>
              <a:t>.-Verbstamm </a:t>
            </a:r>
            <a:endParaRPr lang="de-DE" dirty="0"/>
          </a:p>
          <a:p>
            <a:r>
              <a:rPr lang="de-DE" dirty="0"/>
              <a:t>Fragen:</a:t>
            </a:r>
          </a:p>
          <a:p>
            <a:pPr lvl="1"/>
            <a:r>
              <a:rPr lang="de-DE" dirty="0" err="1"/>
              <a:t>Alimwona</a:t>
            </a:r>
            <a:r>
              <a:rPr lang="de-DE" dirty="0"/>
              <a:t> </a:t>
            </a:r>
            <a:r>
              <a:rPr lang="de-DE" dirty="0" err="1"/>
              <a:t>simba</a:t>
            </a:r>
            <a:r>
              <a:rPr lang="de-DE" dirty="0"/>
              <a:t>?   -  </a:t>
            </a:r>
            <a:r>
              <a:rPr lang="de-DE" dirty="0" err="1"/>
              <a:t>Alimwona</a:t>
            </a:r>
            <a:endParaRPr lang="de-DE" dirty="0"/>
          </a:p>
          <a:p>
            <a:pPr lvl="1"/>
            <a:r>
              <a:rPr lang="de-DE" dirty="0" err="1"/>
              <a:t>Aliona</a:t>
            </a:r>
            <a:r>
              <a:rPr lang="de-DE" dirty="0"/>
              <a:t> </a:t>
            </a:r>
            <a:r>
              <a:rPr lang="de-DE" dirty="0" err="1"/>
              <a:t>simba</a:t>
            </a:r>
            <a:r>
              <a:rPr lang="de-DE" dirty="0"/>
              <a:t>?    -    </a:t>
            </a:r>
            <a:r>
              <a:rPr lang="de-DE" dirty="0" err="1"/>
              <a:t>Aliona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Objektkonkordanten der Klassen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Klassen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-m-/-</a:t>
                      </a:r>
                      <a:r>
                        <a:rPr lang="de-DE" dirty="0" err="1"/>
                        <a:t>mw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wa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-u-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-i-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5/6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-li-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ya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7/8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ki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-vi-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9/10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-i-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zi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-u-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ki</a:t>
                      </a:r>
                      <a:r>
                        <a:rPr lang="de-DE" dirty="0" err="1">
                          <a:solidFill>
                            <a:schemeClr val="tx1"/>
                          </a:solidFill>
                        </a:rPr>
                        <a:t>leta</a:t>
                      </a: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chemeClr val="tx1"/>
                          </a:solidFill>
                        </a:rPr>
                        <a:t>chakula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das Essen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de-DE" dirty="0" err="1"/>
                        <a:t>leta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baisikeli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das Fahrrad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li</a:t>
                      </a:r>
                      <a:r>
                        <a:rPr lang="de-DE" dirty="0" err="1"/>
                        <a:t>leta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koti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den Mantel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ya</a:t>
                      </a:r>
                      <a:r>
                        <a:rPr lang="de-DE" dirty="0" err="1"/>
                        <a:t>leta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mawe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die Steine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vi</a:t>
                      </a:r>
                      <a:r>
                        <a:rPr lang="de-DE" dirty="0" err="1"/>
                        <a:t>leta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vikombe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baseline="0" dirty="0"/>
                        <a:t> hat die Tassen gebracht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de-DE" dirty="0" err="1"/>
                        <a:t>leta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mkeka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dirty="0"/>
                        <a:t> hat die Matte gebracht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ame</a:t>
                      </a:r>
                      <a:r>
                        <a:rPr lang="de-DE" baseline="0" dirty="0" err="1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de-DE" baseline="0" dirty="0" err="1"/>
                        <a:t>leta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mikate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Asma</a:t>
                      </a:r>
                      <a:r>
                        <a:rPr lang="de-DE" baseline="0" dirty="0"/>
                        <a:t> hat die Brote gebracht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Objektkonkordanten der Personalpronomina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285720" y="271462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Klassen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1.</a:t>
                      </a:r>
                      <a:r>
                        <a:rPr lang="de-DE" baseline="0" dirty="0"/>
                        <a:t> Person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ni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-tu-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</a:t>
                      </a:r>
                      <a:r>
                        <a:rPr lang="de-DE" baseline="0" dirty="0"/>
                        <a:t> Person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ku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  <a:r>
                        <a:rPr lang="de-DE" dirty="0" err="1"/>
                        <a:t>wa</a:t>
                      </a:r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3.</a:t>
                      </a:r>
                      <a:r>
                        <a:rPr lang="de-DE" baseline="0" dirty="0"/>
                        <a:t> Person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-m-/-</a:t>
                      </a:r>
                      <a:r>
                        <a:rPr lang="de-DE" dirty="0" err="1"/>
                        <a:t>mw</a:t>
                      </a:r>
                      <a:r>
                        <a:rPr lang="de-DE" dirty="0"/>
                        <a:t>-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-</a:t>
                      </a:r>
                      <a:r>
                        <a:rPr lang="de-DE" dirty="0" err="1"/>
                        <a:t>wa</a:t>
                      </a:r>
                      <a:r>
                        <a:rPr lang="de-DE" dirty="0"/>
                        <a:t>-</a:t>
                      </a: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nina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ku</a:t>
                      </a:r>
                      <a:r>
                        <a:rPr lang="de-DE" dirty="0" err="1"/>
                        <a:t>penda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 liebe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dich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ni</a:t>
                      </a:r>
                      <a:r>
                        <a:rPr lang="de-DE" dirty="0" err="1"/>
                        <a:t>penda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Er liebt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>
                          <a:solidFill>
                            <a:srgbClr val="FF0000"/>
                          </a:solidFill>
                        </a:rPr>
                        <a:t>mich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Tuna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wa</a:t>
                      </a:r>
                      <a:r>
                        <a:rPr lang="de-DE" dirty="0" err="1"/>
                        <a:t>saidia</a:t>
                      </a:r>
                      <a:r>
                        <a:rPr lang="de-DE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Wir helfen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euch/ihnen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de-DE" dirty="0" err="1"/>
                        <a:t>saidia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Du hilfst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ihm/ihr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una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mw</a:t>
                      </a:r>
                      <a:r>
                        <a:rPr lang="de-DE" dirty="0" err="1"/>
                        <a:t>ambia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Du sagst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ihm/ihr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nime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ku</a:t>
                      </a:r>
                      <a:r>
                        <a:rPr lang="de-DE" dirty="0" err="1"/>
                        <a:t>ambia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 habe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dir</a:t>
                      </a:r>
                      <a:r>
                        <a:rPr lang="de-DE" dirty="0"/>
                        <a:t> gesagt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wana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tu</a:t>
                      </a:r>
                      <a:r>
                        <a:rPr lang="de-DE" dirty="0" err="1"/>
                        <a:t>salimia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Sie grüßen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0A2BB9-F626-4748-A29D-040F8906F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F3077D-0FE3-485F-BFD6-163E9984E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ufunguo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kijiko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mchezo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baisikeli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bilauri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chupa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hadithi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kiazi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koti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mikate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nyama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sanduku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ugali,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fagio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mtoto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dirty="0"/>
              <a:t>Beispiel: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A: Je,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ume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ufunguo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B: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Ndiyo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nime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ufunguo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220372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Bildschirmpräsentation (4:3)</PresentationFormat>
  <Paragraphs>80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Larissa-Design</vt:lpstr>
      <vt:lpstr>Objektkonkordanten</vt:lpstr>
      <vt:lpstr>PowerPoint-Präsentation</vt:lpstr>
      <vt:lpstr>Objektkonkordanten der Klassen</vt:lpstr>
      <vt:lpstr>Beispiele</vt:lpstr>
      <vt:lpstr>Objektkonkordanten der Personalpronomina</vt:lpstr>
      <vt:lpstr>Beispiele</vt:lpstr>
      <vt:lpstr>Übung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Objektkonkordanten</dc:title>
  <dc:creator>Clarissa</dc:creator>
  <cp:lastModifiedBy>clarissa_eck@yahoo.de</cp:lastModifiedBy>
  <cp:revision>8</cp:revision>
  <dcterms:created xsi:type="dcterms:W3CDTF">2018-04-27T07:59:53Z</dcterms:created>
  <dcterms:modified xsi:type="dcterms:W3CDTF">2021-05-17T08:56:24Z</dcterms:modified>
</cp:coreProperties>
</file>