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 ContentType="image/t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lvl1pPr>
    <a:lvl2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lvl2pPr>
    <a:lvl3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lvl3pPr>
    <a:lvl4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lvl4pPr>
    <a:lvl5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lvl5pPr>
    <a:lvl6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lvl6pPr>
    <a:lvl7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lvl7pPr>
    <a:lvl8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lvl8pPr>
    <a:lvl9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chemeClr val="accent1"/>
        </a:fontRef>
        <a:schemeClr val="accent1"/>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FDB"/>
          </a:solidFill>
        </a:fill>
      </a:tcStyle>
    </a:wholeTbl>
    <a:band2H>
      <a:tcTxStyle/>
      <a:tcStyle>
        <a:tcBdr/>
        <a:fill>
          <a:solidFill>
            <a:srgbClr val="E6E8EE"/>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FDB"/>
          </a:solidFill>
        </a:fill>
      </a:tcStyle>
    </a:wholeTbl>
    <a:band2H>
      <a:tcTxStyle/>
      <a:tcStyle>
        <a:tcBdr/>
        <a:fill>
          <a:solidFill>
            <a:srgbClr val="E6E8EE"/>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2CF"/>
          </a:solidFill>
        </a:fill>
      </a:tcStyle>
    </a:wholeTbl>
    <a:band2H>
      <a:tcTxStyle/>
      <a:tcStyle>
        <a:tcBdr/>
        <a:fill>
          <a:solidFill>
            <a:srgbClr val="F0F1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BD1CA"/>
          </a:solidFill>
        </a:fill>
      </a:tcStyle>
    </a:wholeTbl>
    <a:band2H>
      <a:tcTxStyle/>
      <a:tcStyle>
        <a:tcBdr/>
        <a:fill>
          <a:solidFill>
            <a:srgbClr val="F5EA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FFFFFF"/>
        </a:fontRef>
        <a:srgbClr val="FFFFFF"/>
      </a:tcTxStyle>
      <a:tcStyle>
        <a:tcBdr>
          <a:left>
            <a:ln w="12700" cap="flat">
              <a:noFill/>
              <a:miter lim="400000"/>
            </a:ln>
          </a:left>
          <a:right>
            <a:ln w="12700" cap="flat">
              <a:noFill/>
              <a:miter lim="400000"/>
            </a:ln>
          </a:right>
          <a:top>
            <a:ln w="50800" cap="flat">
              <a:solidFill>
                <a:srgbClr val="FFFFFF"/>
              </a:solidFill>
              <a:prstDash val="solid"/>
              <a:round/>
            </a:ln>
          </a:top>
          <a:bottom>
            <a:ln w="25400" cap="flat">
              <a:solidFill>
                <a:srgbClr val="FFFFFF"/>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FFFFFF"/>
              </a:solidFill>
              <a:prstDash val="solid"/>
              <a:round/>
            </a:ln>
          </a:top>
          <a:bottom>
            <a:ln w="25400" cap="flat">
              <a:solidFill>
                <a:srgbClr val="FFFFFF"/>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6" autoAdjust="0"/>
    <p:restoredTop sz="94660"/>
  </p:normalViewPr>
  <p:slideViewPr>
    <p:cSldViewPr snapToGrid="0">
      <p:cViewPr varScale="1">
        <p:scale>
          <a:sx n="42" d="100"/>
          <a:sy n="42" d="100"/>
        </p:scale>
        <p:origin x="16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2" name="Shape 92"/>
          <p:cNvSpPr>
            <a:spLocks noGrp="1" noRot="1" noChangeAspect="1"/>
          </p:cNvSpPr>
          <p:nvPr>
            <p:ph type="sldImg"/>
          </p:nvPr>
        </p:nvSpPr>
        <p:spPr>
          <a:xfrm>
            <a:off x="1143000" y="685800"/>
            <a:ext cx="4572000" cy="3429000"/>
          </a:xfrm>
          <a:prstGeom prst="rect">
            <a:avLst/>
          </a:prstGeom>
        </p:spPr>
        <p:txBody>
          <a:bodyPr/>
          <a:lstStyle/>
          <a:p>
            <a:endParaRPr/>
          </a:p>
        </p:txBody>
      </p:sp>
      <p:sp>
        <p:nvSpPr>
          <p:cNvPr id="93" name="Shape 93"/>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25000"/>
      </a:lnSpc>
      <a:defRPr sz="1000">
        <a:latin typeface="+mn-lt"/>
        <a:ea typeface="+mn-ea"/>
        <a:cs typeface="+mn-cs"/>
        <a:sym typeface="Arial"/>
      </a:defRPr>
    </a:lvl1pPr>
    <a:lvl2pPr indent="228600" defTabSz="457200" latinLnBrk="0">
      <a:lnSpc>
        <a:spcPct val="125000"/>
      </a:lnSpc>
      <a:defRPr sz="1000">
        <a:latin typeface="+mn-lt"/>
        <a:ea typeface="+mn-ea"/>
        <a:cs typeface="+mn-cs"/>
        <a:sym typeface="Arial"/>
      </a:defRPr>
    </a:lvl2pPr>
    <a:lvl3pPr indent="457200" defTabSz="457200" latinLnBrk="0">
      <a:lnSpc>
        <a:spcPct val="125000"/>
      </a:lnSpc>
      <a:defRPr sz="1000">
        <a:latin typeface="+mn-lt"/>
        <a:ea typeface="+mn-ea"/>
        <a:cs typeface="+mn-cs"/>
        <a:sym typeface="Arial"/>
      </a:defRPr>
    </a:lvl3pPr>
    <a:lvl4pPr indent="685800" defTabSz="457200" latinLnBrk="0">
      <a:lnSpc>
        <a:spcPct val="125000"/>
      </a:lnSpc>
      <a:defRPr sz="1000">
        <a:latin typeface="+mn-lt"/>
        <a:ea typeface="+mn-ea"/>
        <a:cs typeface="+mn-cs"/>
        <a:sym typeface="Arial"/>
      </a:defRPr>
    </a:lvl4pPr>
    <a:lvl5pPr indent="914400" defTabSz="457200" latinLnBrk="0">
      <a:lnSpc>
        <a:spcPct val="125000"/>
      </a:lnSpc>
      <a:defRPr sz="1000">
        <a:latin typeface="+mn-lt"/>
        <a:ea typeface="+mn-ea"/>
        <a:cs typeface="+mn-cs"/>
        <a:sym typeface="Arial"/>
      </a:defRPr>
    </a:lvl5pPr>
    <a:lvl6pPr indent="1143000" defTabSz="457200" latinLnBrk="0">
      <a:lnSpc>
        <a:spcPct val="125000"/>
      </a:lnSpc>
      <a:defRPr sz="1000">
        <a:latin typeface="+mn-lt"/>
        <a:ea typeface="+mn-ea"/>
        <a:cs typeface="+mn-cs"/>
        <a:sym typeface="Arial"/>
      </a:defRPr>
    </a:lvl6pPr>
    <a:lvl7pPr indent="1371600" defTabSz="457200" latinLnBrk="0">
      <a:lnSpc>
        <a:spcPct val="125000"/>
      </a:lnSpc>
      <a:defRPr sz="1000">
        <a:latin typeface="+mn-lt"/>
        <a:ea typeface="+mn-ea"/>
        <a:cs typeface="+mn-cs"/>
        <a:sym typeface="Arial"/>
      </a:defRPr>
    </a:lvl7pPr>
    <a:lvl8pPr indent="1600200" defTabSz="457200" latinLnBrk="0">
      <a:lnSpc>
        <a:spcPct val="125000"/>
      </a:lnSpc>
      <a:defRPr sz="1000">
        <a:latin typeface="+mn-lt"/>
        <a:ea typeface="+mn-ea"/>
        <a:cs typeface="+mn-cs"/>
        <a:sym typeface="Arial"/>
      </a:defRPr>
    </a:lvl8pPr>
    <a:lvl9pPr indent="1828800" defTabSz="457200" latinLnBrk="0">
      <a:lnSpc>
        <a:spcPct val="125000"/>
      </a:lnSpc>
      <a:defRPr sz="1000">
        <a:latin typeface="+mn-lt"/>
        <a:ea typeface="+mn-ea"/>
        <a:cs typeface="+mn-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Shape 117"/>
          <p:cNvSpPr>
            <a:spLocks noGrp="1" noRot="1" noChangeAspect="1"/>
          </p:cNvSpPr>
          <p:nvPr>
            <p:ph type="sldImg"/>
          </p:nvPr>
        </p:nvSpPr>
        <p:spPr>
          <a:prstGeom prst="rect">
            <a:avLst/>
          </a:prstGeom>
        </p:spPr>
        <p:txBody>
          <a:bodyPr/>
          <a:lstStyle/>
          <a:p>
            <a:endParaRPr/>
          </a:p>
        </p:txBody>
      </p:sp>
      <p:sp>
        <p:nvSpPr>
          <p:cNvPr id="118" name="Shape 118"/>
          <p:cNvSpPr>
            <a:spLocks noGrp="1"/>
          </p:cNvSpPr>
          <p:nvPr>
            <p:ph type="body" sz="quarter" idx="1"/>
          </p:nvPr>
        </p:nvSpPr>
        <p:spPr>
          <a:prstGeom prst="rect">
            <a:avLst/>
          </a:prstGeom>
        </p:spPr>
        <p:txBody>
          <a:bodyPr/>
          <a:lstStyle/>
          <a:p>
            <a:r>
              <a:t>LaTeX ist ein System zur Vorbereitung von Dokumenten</a:t>
            </a:r>
          </a:p>
          <a:p>
            <a:r>
              <a:t>Es wird in LaTeX-Dokumenten reiner Text verwendet im Gegensatz zu formatierten Text, der in WYSIWYG-Textverarbeitungsprogrammen verwendet wird wie</a:t>
            </a:r>
          </a:p>
          <a:p>
            <a:r>
              <a:t>MS Word, Apple Pages oder Libre Office</a:t>
            </a:r>
          </a:p>
          <a:p>
            <a:endParaRPr/>
          </a:p>
          <a:p>
            <a:r>
              <a:t>LaTeX ist der Versuch durch vordefinierte Markups das Layout des eigentlichen Textes unabhängig und flexibel  vom Inhalt und einfach zugestalten</a:t>
            </a:r>
          </a:p>
          <a:p>
            <a:r>
              <a:t>(dreiteilung -&gt; autor, lektor, setzer</a:t>
            </a:r>
          </a:p>
          <a:p>
            <a:r>
              <a:t>Autor kümmert sich um den inhalt, der lektor kümmerst sich um das laýout unabhängig vom inhalt und der setzer ist für die umsetzung zuständig.)</a:t>
            </a:r>
          </a:p>
          <a:p>
            <a:endParaRPr/>
          </a:p>
          <a:p>
            <a:endParaRPr/>
          </a:p>
          <a:p>
            <a:r>
              <a:t>LaTeX wurde 1983 von Leslie Lamport entwickelt.</a:t>
            </a:r>
          </a:p>
          <a:p>
            <a:r>
              <a:t>Er hat damals TeX-Makros für den persönlichen Gebrauch geschrieben und konnte mit wenig zusätzlichen Aufwand ein Paket erstellen, was auch von anderen</a:t>
            </a:r>
          </a:p>
          <a:p>
            <a:r>
              <a:t>Nachnutzbar war.</a:t>
            </a:r>
          </a:p>
          <a:p>
            <a:endParaRPr/>
          </a:p>
          <a:p>
            <a:r>
              <a:t>Basieren tut LaTeX auf TeX – eine Entwicklung von Donald E. Knuth – einem theoretischem Inmformatiker, der für die Informatik das Grundlagenwerk „The art of computer programming“ geschrieben hat und als Folge der Ankündigung des Verlages aus Kostengründen den Nachdruck seines Buches nicht mehr ganz so hochwertig zu machen, TEX innerhalb von 5 Jahren entwickelt hat</a:t>
            </a:r>
          </a:p>
          <a:p>
            <a:endParaRPr/>
          </a:p>
          <a:p>
            <a:endParaRPr/>
          </a:p>
          <a:p>
            <a:r>
              <a: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 name="Shape 213"/>
          <p:cNvSpPr>
            <a:spLocks noGrp="1" noRot="1" noChangeAspect="1"/>
          </p:cNvSpPr>
          <p:nvPr>
            <p:ph type="sldImg"/>
          </p:nvPr>
        </p:nvSpPr>
        <p:spPr>
          <a:prstGeom prst="rect">
            <a:avLst/>
          </a:prstGeom>
        </p:spPr>
        <p:txBody>
          <a:bodyPr/>
          <a:lstStyle/>
          <a:p>
            <a:endParaRPr/>
          </a:p>
        </p:txBody>
      </p:sp>
      <p:sp>
        <p:nvSpPr>
          <p:cNvPr id="214" name="Shape 214"/>
          <p:cNvSpPr>
            <a:spLocks noGrp="1"/>
          </p:cNvSpPr>
          <p:nvPr>
            <p:ph type="body" sz="quarter" idx="1"/>
          </p:nvPr>
        </p:nvSpPr>
        <p:spPr>
          <a:prstGeom prst="rect">
            <a:avLst/>
          </a:prstGeom>
        </p:spPr>
        <p:txBody>
          <a:bodyPr/>
          <a:lstStyle/>
          <a:p>
            <a:r>
              <a:t>Csquotes -&gt; automatische. Gestaltung</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 name="Shape 223"/>
          <p:cNvSpPr>
            <a:spLocks noGrp="1" noRot="1" noChangeAspect="1"/>
          </p:cNvSpPr>
          <p:nvPr>
            <p:ph type="sldImg"/>
          </p:nvPr>
        </p:nvSpPr>
        <p:spPr>
          <a:prstGeom prst="rect">
            <a:avLst/>
          </a:prstGeom>
        </p:spPr>
        <p:txBody>
          <a:bodyPr/>
          <a:lstStyle/>
          <a:p>
            <a:endParaRPr/>
          </a:p>
        </p:txBody>
      </p:sp>
      <p:sp>
        <p:nvSpPr>
          <p:cNvPr id="224" name="Shape 224"/>
          <p:cNvSpPr>
            <a:spLocks noGrp="1"/>
          </p:cNvSpPr>
          <p:nvPr>
            <p:ph type="body" sz="quarter" idx="1"/>
          </p:nvPr>
        </p:nvSpPr>
        <p:spPr>
          <a:prstGeom prst="rect">
            <a:avLst/>
          </a:prstGeom>
        </p:spPr>
        <p:txBody>
          <a:bodyPr/>
          <a:lstStyle/>
          <a:p>
            <a:r>
              <a:t>Graphicx -&gt; Einfügen von Abbildungen, erweiterte Funktionalität von graphics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Shape 124"/>
          <p:cNvSpPr>
            <a:spLocks noGrp="1" noRot="1" noChangeAspect="1"/>
          </p:cNvSpPr>
          <p:nvPr>
            <p:ph type="sldImg"/>
          </p:nvPr>
        </p:nvSpPr>
        <p:spPr>
          <a:xfrm>
            <a:off x="381000" y="685800"/>
            <a:ext cx="6096000" cy="3429000"/>
          </a:xfrm>
          <a:prstGeom prst="rect">
            <a:avLst/>
          </a:prstGeom>
        </p:spPr>
        <p:txBody>
          <a:bodyPr/>
          <a:lstStyle/>
          <a:p>
            <a:endParaRPr/>
          </a:p>
        </p:txBody>
      </p:sp>
      <p:sp>
        <p:nvSpPr>
          <p:cNvPr id="125" name="Shape 125"/>
          <p:cNvSpPr>
            <a:spLocks noGrp="1"/>
          </p:cNvSpPr>
          <p:nvPr>
            <p:ph type="body" sz="quarter" idx="1"/>
          </p:nvPr>
        </p:nvSpPr>
        <p:spPr>
          <a:prstGeom prst="rect">
            <a:avLst/>
          </a:prstGeom>
        </p:spPr>
        <p:txBody>
          <a:bodyPr/>
          <a:lstStyle/>
          <a:p>
            <a:pPr marL="171450" indent="-171450">
              <a:buSzPct val="100000"/>
              <a:buFont typeface="Arial"/>
              <a:buChar char="•"/>
            </a:pPr>
            <a:r>
              <a:t>Hochwertiges Layout</a:t>
            </a:r>
          </a:p>
          <a:p>
            <a:pPr marL="171450" indent="-171450">
              <a:buSzPct val="100000"/>
              <a:buFont typeface="Arial"/>
              <a:buChar char="•"/>
            </a:pPr>
            <a:r>
              <a:t>Ausgabe: Natives PDF</a:t>
            </a:r>
          </a:p>
          <a:p>
            <a:pPr marL="171450" indent="-171450">
              <a:buSzPct val="100000"/>
              <a:buFont typeface="Arial"/>
              <a:buChar char="•"/>
            </a:pPr>
            <a:r>
              <a:t>Kontrolle: Bilder und Tabellen werden an den genau positioniert, abhängig von der Wahl</a:t>
            </a:r>
          </a:p>
          <a:p>
            <a:pPr marL="171450" indent="-171450">
              <a:buSzPct val="100000"/>
              <a:buFont typeface="Arial"/>
              <a:buChar char="•"/>
              <a:defRPr b="1"/>
            </a:pPr>
            <a:r>
              <a:t>Qualität</a:t>
            </a:r>
            <a:r>
              <a:rPr b="0"/>
              <a:t>: LaTeX verfügt über große Anzahl an Metriken, die bei der Erstellung des Dokumentes berücksichtigt werden</a:t>
            </a:r>
          </a:p>
          <a:p>
            <a:pPr marL="171450" indent="-171450">
              <a:buSzPct val="100000"/>
              <a:buFont typeface="Arial"/>
              <a:buChar char="•"/>
            </a:pPr>
            <a:r>
              <a:t>Im Hintergrund werden verschiedene Permutationen von Parametern berechnet für die Ausgabe</a:t>
            </a:r>
          </a:p>
          <a:p>
            <a:pPr marL="171450" indent="-171450">
              <a:buSzPct val="100000"/>
              <a:buFont typeface="Arial"/>
              <a:buChar char="•"/>
              <a:defRPr b="1"/>
            </a:pPr>
            <a:r>
              <a:t>Flexibilität: </a:t>
            </a:r>
            <a:r>
              <a:rPr b="0"/>
              <a:t>Es gibt viele Möglichkeiten wie ein Problem in LaTeX gelöst werden kann. -&gt; Community spielt dabei eine Rolle</a:t>
            </a:r>
          </a:p>
          <a:p>
            <a:pPr marL="171450" indent="-171450">
              <a:buSzPct val="100000"/>
              <a:buFont typeface="Arial"/>
              <a:buChar char="•"/>
              <a:defRPr b="1"/>
            </a:pPr>
            <a:r>
              <a:t>Einfacher Zugang: </a:t>
            </a:r>
            <a:r>
              <a:rPr b="0"/>
              <a:t>Es gibt eine Vielzahl an Online-Editoren, damit fällt der Aufwand einer lokalen Installation weg.</a:t>
            </a:r>
          </a:p>
          <a:p>
            <a:endParaRPr b="1"/>
          </a:p>
          <a:p>
            <a:endParaRPr b="1"/>
          </a:p>
          <a:p>
            <a:endParaRPr b="1"/>
          </a:p>
          <a:p>
            <a:endParaRPr b="1"/>
          </a:p>
          <a:p>
            <a:r>
              <a:t>Es werden verschiedene Markup-Tag-Konventionen verwendet, um die  Struktur des Dokumentes festzulegen.</a:t>
            </a:r>
          </a:p>
          <a:p>
            <a:endParaRPr/>
          </a:p>
          <a:p>
            <a:r>
              <a:t>Makros: sind zusammangefasste Folge von Anweisungen oder Deklarationen, um diese mit einem einfachen Aufruf / Befehl (command) auszuführen oder einzubinden. Ein Bündel von Anweisungen, die mit einem Befehl ausgeführt werden</a:t>
            </a:r>
          </a:p>
          <a:p>
            <a:r>
              <a:t>Bsp.: \section oder Hervorhebungen \textbf</a:t>
            </a:r>
          </a:p>
          <a:p>
            <a:r>
              <a:t>Compiler?</a:t>
            </a:r>
          </a:p>
          <a:p>
            <a:endParaRPr/>
          </a:p>
          <a:p>
            <a:endParaRPr/>
          </a:p>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Shape 130"/>
          <p:cNvSpPr>
            <a:spLocks noGrp="1" noRot="1" noChangeAspect="1"/>
          </p:cNvSpPr>
          <p:nvPr>
            <p:ph type="sldImg"/>
          </p:nvPr>
        </p:nvSpPr>
        <p:spPr>
          <a:prstGeom prst="rect">
            <a:avLst/>
          </a:prstGeom>
        </p:spPr>
        <p:txBody>
          <a:bodyPr/>
          <a:lstStyle/>
          <a:p>
            <a:endParaRPr/>
          </a:p>
        </p:txBody>
      </p:sp>
      <p:sp>
        <p:nvSpPr>
          <p:cNvPr id="131" name="Shape 131"/>
          <p:cNvSpPr>
            <a:spLocks noGrp="1"/>
          </p:cNvSpPr>
          <p:nvPr>
            <p:ph type="body" sz="quarter" idx="1"/>
          </p:nvPr>
        </p:nvSpPr>
        <p:spPr>
          <a:prstGeom prst="rect">
            <a:avLst/>
          </a:prstGeom>
        </p:spPr>
        <p:txBody>
          <a:bodyPr/>
          <a:lstStyle/>
          <a:p>
            <a:r>
              <a:t>Es lassen sich aber noch etliche andere Sachen mit LaTeX erledigen -&gt; für Presantionen, Briefe, Bewerbungsschreiben einsetzbar</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Shape 136"/>
          <p:cNvSpPr>
            <a:spLocks noGrp="1" noRot="1" noChangeAspect="1"/>
          </p:cNvSpPr>
          <p:nvPr>
            <p:ph type="sldImg"/>
          </p:nvPr>
        </p:nvSpPr>
        <p:spPr>
          <a:xfrm>
            <a:off x="381000" y="685800"/>
            <a:ext cx="6096000" cy="3429000"/>
          </a:xfrm>
          <a:prstGeom prst="rect">
            <a:avLst/>
          </a:prstGeom>
        </p:spPr>
        <p:txBody>
          <a:bodyPr/>
          <a:lstStyle/>
          <a:p>
            <a:endParaRPr/>
          </a:p>
        </p:txBody>
      </p:sp>
      <p:sp>
        <p:nvSpPr>
          <p:cNvPr id="137" name="Shape 137"/>
          <p:cNvSpPr>
            <a:spLocks noGrp="1"/>
          </p:cNvSpPr>
          <p:nvPr>
            <p:ph type="body" sz="quarter" idx="1"/>
          </p:nvPr>
        </p:nvSpPr>
        <p:spPr>
          <a:prstGeom prst="rect">
            <a:avLst/>
          </a:prstGeom>
        </p:spPr>
        <p:txBody>
          <a:bodyPr/>
          <a:lstStyle/>
          <a:p>
            <a:r>
              <a:t>Overleaf:</a:t>
            </a:r>
          </a:p>
          <a:p>
            <a:r>
              <a:t>Beste Online-LaTeX-Editor</a:t>
            </a:r>
          </a:p>
          <a:p>
            <a:r>
              <a:t>Bietet Arbeiten in Echtzeit, einfaches Teilen der Arbeit, umfangreiche Hilfe</a:t>
            </a:r>
          </a:p>
          <a:p>
            <a:r>
              <a:t>RichTextMode -&gt; für Einsteiger</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Shape 147"/>
          <p:cNvSpPr>
            <a:spLocks noGrp="1" noRot="1" noChangeAspect="1"/>
          </p:cNvSpPr>
          <p:nvPr>
            <p:ph type="sldImg"/>
          </p:nvPr>
        </p:nvSpPr>
        <p:spPr>
          <a:xfrm>
            <a:off x="381000" y="685800"/>
            <a:ext cx="6096000" cy="3429000"/>
          </a:xfrm>
          <a:prstGeom prst="rect">
            <a:avLst/>
          </a:prstGeom>
        </p:spPr>
        <p:txBody>
          <a:bodyPr/>
          <a:lstStyle/>
          <a:p>
            <a:endParaRPr/>
          </a:p>
        </p:txBody>
      </p:sp>
      <p:sp>
        <p:nvSpPr>
          <p:cNvPr id="148" name="Shape 148"/>
          <p:cNvSpPr>
            <a:spLocks noGrp="1"/>
          </p:cNvSpPr>
          <p:nvPr>
            <p:ph type="body" sz="quarter" idx="1"/>
          </p:nvPr>
        </p:nvSpPr>
        <p:spPr>
          <a:prstGeom prst="rect">
            <a:avLst/>
          </a:prstGeom>
        </p:spPr>
        <p:txBody>
          <a:bodyPr/>
          <a:lstStyle/>
          <a:p>
            <a:r>
              <a:t>Befehle beginnen mit einem Backslash \begin \end \chapter</a:t>
            </a:r>
          </a:p>
          <a:p>
            <a:r>
              <a:t>Optionen der Befehle stehen in eckigen Klammern</a:t>
            </a:r>
          </a:p>
          <a:p>
            <a:r>
              <a:t>Parameter der Befehle stehen in geschweiften Klammern. Auf diese Parameter beziehen sich die Befehle</a:t>
            </a:r>
          </a:p>
          <a:p>
            <a:endParaRPr/>
          </a:p>
          <a:p>
            <a:r>
              <a:t>Umbrüche werden ingnoriert</a:t>
            </a:r>
          </a:p>
          <a:p>
            <a:endParaRPr/>
          </a:p>
          <a:p>
            <a:r>
              <a:t>Absätze erfordern doppelte Leerzeilen</a:t>
            </a:r>
          </a:p>
          <a:p>
            <a:r>
              <a:t>\\ oder newline erzeugen Zeilenumbruch</a:t>
            </a:r>
          </a:p>
          <a:p>
            <a:r>
              <a:t>Statusänderung gilt für den gesamten Block</a:t>
            </a:r>
          </a:p>
          <a:p>
            <a:r>
              <a:t>Bestimmte Zeichen benötigen einen Backslash</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Shape 153"/>
          <p:cNvSpPr>
            <a:spLocks noGrp="1" noRot="1" noChangeAspect="1"/>
          </p:cNvSpPr>
          <p:nvPr>
            <p:ph type="sldImg"/>
          </p:nvPr>
        </p:nvSpPr>
        <p:spPr>
          <a:prstGeom prst="rect">
            <a:avLst/>
          </a:prstGeom>
        </p:spPr>
        <p:txBody>
          <a:bodyPr/>
          <a:lstStyle/>
          <a:p>
            <a:endParaRPr/>
          </a:p>
        </p:txBody>
      </p:sp>
      <p:sp>
        <p:nvSpPr>
          <p:cNvPr id="154" name="Shape 154"/>
          <p:cNvSpPr>
            <a:spLocks noGrp="1"/>
          </p:cNvSpPr>
          <p:nvPr>
            <p:ph type="body" sz="quarter" idx="1"/>
          </p:nvPr>
        </p:nvSpPr>
        <p:spPr>
          <a:prstGeom prst="rect">
            <a:avLst/>
          </a:prstGeom>
        </p:spPr>
        <p:txBody>
          <a:bodyPr/>
          <a:lstStyle/>
          <a:p>
            <a:r>
              <a:t>\clearpage = Beendet eine Seite</a:t>
            </a:r>
          </a:p>
          <a:p>
            <a:r>
              <a:t>\pagebreak = Seitenumbruch</a:t>
            </a:r>
          </a:p>
          <a:p>
            <a:r>
              <a:t>\noindent = Sorgt am Anfang eines Absatzes dafür, dass die erste Zeile nicht eingerückt ist.</a:t>
            </a:r>
          </a:p>
          <a:p>
            <a:r>
              <a:t>\centering = Schaltet innerhalb einer Umgebung für den Rest der Umgebung auf zentrierten Textsatz um.</a:t>
            </a:r>
          </a:p>
          <a:p>
            <a:r>
              <a:t>\raggedleft = Setzt den folgenden Text linksbündig mit unregelmäßigem linken Rand (Flattersatz). </a:t>
            </a:r>
          </a:p>
          <a:p>
            <a:r>
              <a:t>\raggedright = Setzt den folgenden Text rechtsbündig mit unregelmäßigem rechten Rand (Flattersatz). </a:t>
            </a:r>
          </a:p>
          <a:p>
            <a:r>
              <a:t>\chapter = Kapitel</a:t>
            </a:r>
          </a:p>
          <a:p>
            <a:r>
              <a:t>\section</a:t>
            </a:r>
          </a:p>
          <a:p>
            <a:r>
              <a:t>\paragraph</a:t>
            </a:r>
          </a:p>
          <a:p>
            <a:r>
              <a:t>\begin{} und \end{}</a:t>
            </a:r>
          </a:p>
          <a:p>
            <a:r>
              <a:t>% = Kommentare</a:t>
            </a:r>
          </a:p>
          <a:p>
            <a:r>
              <a:t>\label = Verbindet die momentane Textstelle mit dem angegebenen </a:t>
            </a:r>
            <a:r>
              <a:rPr i="1"/>
              <a:t>Name</a:t>
            </a:r>
            <a:r>
              <a:t>n. Dadurch kann an von einer anderen Textstelle aus auf diese Textstelle bezuggenommen werden.</a:t>
            </a:r>
          </a:p>
          <a:p>
            <a:r>
              <a:t>\pageref= Erzeugt einen Querverweis auf eine Textstelle, die zuvor mit dem \</a:t>
            </a:r>
            <a:r>
              <a:rPr i="1"/>
              <a:t>label</a:t>
            </a:r>
            <a:r>
              <a:t>-Befehl benannt wurde. Der Querverweis gibt die Seitennummer der betreffenden Textstelle an. </a:t>
            </a:r>
          </a:p>
          <a:p>
            <a:r>
              <a:t>\ref = Erzeugt einen Querverweis auf eine Textstelle, die zuvor durch einen \label-Befehl mit dem angegebenen </a:t>
            </a:r>
            <a:r>
              <a:rPr i="1"/>
              <a:t>Name</a:t>
            </a:r>
            <a:r>
              <a:t>n versehen wurde. Der Querverweis gibt die Gliederungsnummer der betreffenden Textstelle an. </a:t>
            </a:r>
          </a:p>
          <a:p>
            <a:r>
              <a:t>\footnote{} =  Erzeugt eine Fußnote mit Text</a:t>
            </a:r>
          </a:p>
          <a:p>
            <a:r>
              <a:t>\cite{} = Erzeugt im Text einen Querverweis ins Literaturverzeichnis, und zwar zu dem dort mit </a:t>
            </a:r>
            <a:r>
              <a:rPr i="1"/>
              <a:t>Kennung</a:t>
            </a:r>
            <a:r>
              <a:t> definierten Eintrag. Falls eine zusätzliche </a:t>
            </a:r>
            <a:r>
              <a:rPr i="1"/>
              <a:t>Spezifikation</a:t>
            </a:r>
            <a:r>
              <a:t> angegeben ist, erscheint diese zusammen mit dem Querverweis.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Shape 165"/>
          <p:cNvSpPr>
            <a:spLocks noGrp="1" noRot="1" noChangeAspect="1"/>
          </p:cNvSpPr>
          <p:nvPr>
            <p:ph type="sldImg"/>
          </p:nvPr>
        </p:nvSpPr>
        <p:spPr>
          <a:xfrm>
            <a:off x="381000" y="685800"/>
            <a:ext cx="6096000" cy="3429000"/>
          </a:xfrm>
          <a:prstGeom prst="rect">
            <a:avLst/>
          </a:prstGeom>
        </p:spPr>
        <p:txBody>
          <a:bodyPr/>
          <a:lstStyle/>
          <a:p>
            <a:endParaRPr/>
          </a:p>
        </p:txBody>
      </p:sp>
      <p:sp>
        <p:nvSpPr>
          <p:cNvPr id="166" name="Shape 166"/>
          <p:cNvSpPr>
            <a:spLocks noGrp="1"/>
          </p:cNvSpPr>
          <p:nvPr>
            <p:ph type="body" sz="quarter" idx="1"/>
          </p:nvPr>
        </p:nvSpPr>
        <p:spPr>
          <a:prstGeom prst="rect">
            <a:avLst/>
          </a:prstGeom>
        </p:spPr>
        <p:txBody>
          <a:bodyPr/>
          <a:lstStyle/>
          <a:p>
            <a:r>
              <a:t>LaTeX und die Dokumentenklasse (die wir gleich kennenlernen) kümmern sich um das Seitenlayout</a:t>
            </a:r>
          </a:p>
          <a:p>
            <a:r>
              <a:t>Standardseitengröße entspricht dem US-Format letter</a:t>
            </a:r>
          </a:p>
          <a:p>
            <a:r>
              <a:t>Es ist etwas breiter, aber kürzer, als das im europäischen Raum übliche Briefformat A4</a:t>
            </a:r>
          </a:p>
          <a:p>
            <a:r>
              <a:t>Dies kann man bzw. sollte man ändern, dazu gleich.</a:t>
            </a:r>
          </a:p>
          <a:p>
            <a:endParaRPr/>
          </a:p>
          <a:p>
            <a:r>
              <a:t>Dokumente können entweder ein- oder zweiseitig sein. Artikel sind standardmäßig einseitig, </a:t>
            </a:r>
          </a:p>
          <a:p>
            <a:r>
              <a:t>Bücher sind zweiseitig. </a:t>
            </a:r>
          </a:p>
          <a:p>
            <a:r>
              <a:t>Bei zweiseitigen Dokumenten wird zwischen der linken (geraden) und der rechten (ungeraden) Seite unterschieden,</a:t>
            </a:r>
          </a:p>
          <a:p>
            <a:r>
              <a:t>während dies bei einseitigen Dokumenten nicht der Fall ist. Der deutlichste Effekt ist an den Seitenrändern zu erkennen.</a:t>
            </a:r>
          </a:p>
          <a:p>
            <a:endParaRPr/>
          </a:p>
          <a:p>
            <a:r>
              <a:t>Eine Seite in LaTeX wird durch viele interne Parameter definiert. Jeder Parameter entspricht der Länge eines Elements der Seite, zum Beispiel ist \paperheight die physische Höhe der Seite. </a:t>
            </a:r>
          </a:p>
          <a:p>
            <a:r>
              <a:t>Hier sehen Sie ein Diagramm mit allen Variablen, die die Seite definieren. Alle Größen sind in TeX-Punkten (pt) angegeben, ein Zoll hat 72,27pt oder 1pt ≈ 0,3515mm. </a:t>
            </a:r>
          </a:p>
          <a:p>
            <a:r>
              <a:t>Für eigene Dokumente kann man die Ränder, Seitenausrichtung und Spalten ändern</a:t>
            </a:r>
          </a:p>
          <a:p>
            <a:endParaRPr/>
          </a:p>
          <a:p>
            <a:r>
              <a:t>Darüber hinaus gibt es mehrere Erweiterungen, die das Problem der unterschiedlichen Seitengrößen lösen sollen und die alle Standardeinstellungen der Dokumentenklasse außer Kraft setzen. Beispiele wie a4 sind eher darauf spezialisiert, nur einen bestimmten Seitentyp vorzubereiten.</a:t>
            </a:r>
          </a:p>
          <a:p>
            <a:r>
              <a:t>Dazu müssen wir das Vorherfestlegen.</a:t>
            </a:r>
          </a:p>
          <a:p>
            <a:endParaRPr/>
          </a:p>
          <a:p>
            <a:endParaRPr/>
          </a:p>
          <a:p>
            <a:endParaRPr/>
          </a:p>
          <a:p>
            <a:endParaRPr/>
          </a:p>
          <a:p>
            <a:r>
              <a:t>Die Seitenränder</a:t>
            </a:r>
          </a:p>
          <a:p>
            <a:endParaRPr/>
          </a:p>
          <a:p>
            <a:endParaRPr/>
          </a:p>
          <a:p>
            <a:r>
              <a:t>Seitenlayout</a:t>
            </a:r>
          </a:p>
          <a:p>
            <a:r>
              <a:t>Bachelorarbeit typisch</a:t>
            </a:r>
          </a:p>
          <a:p>
            <a:r>
              <a:t>Showframe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Shape 183"/>
          <p:cNvSpPr>
            <a:spLocks noGrp="1" noRot="1" noChangeAspect="1"/>
          </p:cNvSpPr>
          <p:nvPr>
            <p:ph type="sldImg"/>
          </p:nvPr>
        </p:nvSpPr>
        <p:spPr>
          <a:prstGeom prst="rect">
            <a:avLst/>
          </a:prstGeom>
        </p:spPr>
        <p:txBody>
          <a:bodyPr/>
          <a:lstStyle/>
          <a:p>
            <a:endParaRPr/>
          </a:p>
        </p:txBody>
      </p:sp>
      <p:sp>
        <p:nvSpPr>
          <p:cNvPr id="184" name="Shape 184"/>
          <p:cNvSpPr>
            <a:spLocks noGrp="1"/>
          </p:cNvSpPr>
          <p:nvPr>
            <p:ph type="body" sz="quarter" idx="1"/>
          </p:nvPr>
        </p:nvSpPr>
        <p:spPr>
          <a:prstGeom prst="rect">
            <a:avLst/>
          </a:prstGeom>
        </p:spPr>
        <p:txBody>
          <a:bodyPr/>
          <a:lstStyle/>
          <a:p>
            <a:r>
              <a:t>Das Beispiel veranschaulicht, wie das optionale Argument a4paper an die \documentclass übergeben werden kann, </a:t>
            </a:r>
          </a:p>
          <a:p>
            <a:r>
              <a:t>die dann die Seitenabmessungen entsprechend ändert. Die Standard-Dokumentenklassen, die Teil von LaTeX sind, sind recht allgemein gehalten, weshalb Sie die Seitengröße flexibel festlegen können.</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Shape 191"/>
          <p:cNvSpPr>
            <a:spLocks noGrp="1" noRot="1" noChangeAspect="1"/>
          </p:cNvSpPr>
          <p:nvPr>
            <p:ph type="sldImg"/>
          </p:nvPr>
        </p:nvSpPr>
        <p:spPr>
          <a:prstGeom prst="rect">
            <a:avLst/>
          </a:prstGeom>
        </p:spPr>
        <p:txBody>
          <a:bodyPr/>
          <a:lstStyle/>
          <a:p>
            <a:endParaRPr/>
          </a:p>
        </p:txBody>
      </p:sp>
      <p:sp>
        <p:nvSpPr>
          <p:cNvPr id="192" name="Shape 192"/>
          <p:cNvSpPr>
            <a:spLocks noGrp="1"/>
          </p:cNvSpPr>
          <p:nvPr>
            <p:ph type="body" sz="quarter" idx="1"/>
          </p:nvPr>
        </p:nvSpPr>
        <p:spPr>
          <a:prstGeom prst="rect">
            <a:avLst/>
          </a:prstGeom>
        </p:spPr>
        <p:txBody>
          <a:bodyPr/>
          <a:lstStyle/>
          <a:p>
            <a:r>
              <a:t>\usepackage zum Einbinden installierter Pakete –&gt; Funktionserweiterung</a:t>
            </a:r>
          </a:p>
          <a:p>
            <a:endParaRPr/>
          </a:p>
          <a:p>
            <a:r>
              <a:t>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ti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ti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ti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ti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elfolie">
    <p:spTree>
      <p:nvGrpSpPr>
        <p:cNvPr id="1" name=""/>
        <p:cNvGrpSpPr/>
        <p:nvPr/>
      </p:nvGrpSpPr>
      <p:grpSpPr>
        <a:xfrm>
          <a:off x="0" y="0"/>
          <a:ext cx="0" cy="0"/>
          <a:chOff x="0" y="0"/>
          <a:chExt cx="0" cy="0"/>
        </a:xfrm>
      </p:grpSpPr>
      <p:sp>
        <p:nvSpPr>
          <p:cNvPr id="15" name="Titel durch Klicken hinzufügen"/>
          <p:cNvSpPr txBox="1">
            <a:spLocks noGrp="1"/>
          </p:cNvSpPr>
          <p:nvPr>
            <p:ph type="title" hasCustomPrompt="1"/>
          </p:nvPr>
        </p:nvSpPr>
        <p:spPr>
          <a:xfrm>
            <a:off x="3774471" y="3905670"/>
            <a:ext cx="19938810" cy="4896547"/>
          </a:xfrm>
          <a:prstGeom prst="rect">
            <a:avLst/>
          </a:prstGeom>
        </p:spPr>
        <p:txBody>
          <a:bodyPr anchor="t"/>
          <a:lstStyle>
            <a:lvl1pPr>
              <a:defRPr sz="8800"/>
            </a:lvl1pPr>
          </a:lstStyle>
          <a:p>
            <a:r>
              <a:t>Titel durch Klicken hinzufügen</a:t>
            </a:r>
          </a:p>
        </p:txBody>
      </p:sp>
      <p:sp>
        <p:nvSpPr>
          <p:cNvPr id="16" name="Textebene 1…"/>
          <p:cNvSpPr txBox="1">
            <a:spLocks noGrp="1"/>
          </p:cNvSpPr>
          <p:nvPr>
            <p:ph type="body" sz="quarter" idx="1" hasCustomPrompt="1"/>
          </p:nvPr>
        </p:nvSpPr>
        <p:spPr>
          <a:xfrm>
            <a:off x="3774471" y="8946232"/>
            <a:ext cx="19938810" cy="3312371"/>
          </a:xfrm>
          <a:prstGeom prst="rect">
            <a:avLst/>
          </a:prstGeom>
        </p:spPr>
        <p:txBody>
          <a:bodyPr anchor="b"/>
          <a:lstStyle>
            <a:lvl1pPr>
              <a:lnSpc>
                <a:spcPct val="100000"/>
              </a:lnSpc>
              <a:defRPr sz="3600"/>
            </a:lvl1pPr>
            <a:lvl2pPr marL="0" indent="0">
              <a:lnSpc>
                <a:spcPct val="100000"/>
              </a:lnSpc>
              <a:buSzTx/>
              <a:buNone/>
              <a:defRPr sz="3600"/>
            </a:lvl2pPr>
            <a:lvl3pPr marL="0" indent="0">
              <a:lnSpc>
                <a:spcPct val="100000"/>
              </a:lnSpc>
              <a:buSzTx/>
              <a:buNone/>
              <a:defRPr sz="3600"/>
            </a:lvl3pPr>
            <a:lvl4pPr marL="0" indent="0">
              <a:lnSpc>
                <a:spcPct val="100000"/>
              </a:lnSpc>
              <a:buSzTx/>
              <a:buNone/>
              <a:defRPr sz="3600"/>
            </a:lvl4pPr>
            <a:lvl5pPr marL="0" indent="0">
              <a:lnSpc>
                <a:spcPct val="100000"/>
              </a:lnSpc>
              <a:buSzTx/>
              <a:buNone/>
              <a:defRPr sz="3600"/>
            </a:lvl5pPr>
          </a:lstStyle>
          <a:p>
            <a:r>
              <a:t>Untertitel durch Klicken hinzufügen</a:t>
            </a:r>
          </a:p>
          <a:p>
            <a:pPr lvl="1"/>
            <a:endParaRPr/>
          </a:p>
          <a:p>
            <a:pPr lvl="2"/>
            <a:endParaRPr/>
          </a:p>
          <a:p>
            <a:pPr lvl="3"/>
            <a:endParaRPr/>
          </a:p>
          <a:p>
            <a:pPr lvl="4"/>
            <a:endParaRPr/>
          </a:p>
        </p:txBody>
      </p:sp>
      <p:sp>
        <p:nvSpPr>
          <p:cNvPr id="17" name="Textplatzhalter 4"/>
          <p:cNvSpPr>
            <a:spLocks noGrp="1"/>
          </p:cNvSpPr>
          <p:nvPr>
            <p:ph type="body" sz="quarter" idx="21" hasCustomPrompt="1"/>
          </p:nvPr>
        </p:nvSpPr>
        <p:spPr>
          <a:xfrm>
            <a:off x="3774471" y="2178049"/>
            <a:ext cx="19938595" cy="1727620"/>
          </a:xfrm>
          <a:prstGeom prst="rect">
            <a:avLst/>
          </a:prstGeom>
        </p:spPr>
        <p:txBody>
          <a:bodyPr anchor="b"/>
          <a:lstStyle>
            <a:lvl1pPr marL="342900" indent="-342900">
              <a:lnSpc>
                <a:spcPct val="100000"/>
              </a:lnSpc>
              <a:defRPr>
                <a:solidFill>
                  <a:schemeClr val="accent1"/>
                </a:solidFill>
              </a:defRPr>
            </a:lvl1pPr>
          </a:lstStyle>
          <a:p>
            <a:r>
              <a:t>Text durch Klicken hinzufügen</a:t>
            </a:r>
          </a:p>
        </p:txBody>
      </p:sp>
      <p:sp>
        <p:nvSpPr>
          <p:cNvPr id="18"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el und Inhalt">
    <p:spTree>
      <p:nvGrpSpPr>
        <p:cNvPr id="1" name=""/>
        <p:cNvGrpSpPr/>
        <p:nvPr/>
      </p:nvGrpSpPr>
      <p:grpSpPr>
        <a:xfrm>
          <a:off x="0" y="0"/>
          <a:ext cx="0" cy="0"/>
          <a:chOff x="0" y="0"/>
          <a:chExt cx="0" cy="0"/>
        </a:xfrm>
      </p:grpSpPr>
      <p:sp>
        <p:nvSpPr>
          <p:cNvPr id="25" name="Textebene 1…"/>
          <p:cNvSpPr txBox="1">
            <a:spLocks noGrp="1"/>
          </p:cNvSpPr>
          <p:nvPr>
            <p:ph type="body" idx="1"/>
          </p:nvPr>
        </p:nvSpPr>
        <p:spPr>
          <a:prstGeom prst="rect">
            <a:avLst/>
          </a:prstGeom>
        </p:spPr>
        <p:txBody>
          <a:bodyPr/>
          <a:lstStyle/>
          <a:p>
            <a:r>
              <a:t>Textebene 1</a:t>
            </a:r>
          </a:p>
          <a:p>
            <a:pPr lvl="1"/>
            <a:r>
              <a:t>Textebene 2</a:t>
            </a:r>
          </a:p>
          <a:p>
            <a:pPr lvl="2"/>
            <a:r>
              <a:t>Textebene 3</a:t>
            </a:r>
          </a:p>
          <a:p>
            <a:pPr lvl="3"/>
            <a:r>
              <a:t>Textebene 4</a:t>
            </a:r>
          </a:p>
          <a:p>
            <a:pPr lvl="4"/>
            <a:r>
              <a:t>Textebene 5</a:t>
            </a:r>
          </a:p>
        </p:txBody>
      </p:sp>
      <p:sp>
        <p:nvSpPr>
          <p:cNvPr id="26" name="Titeltext"/>
          <p:cNvSpPr txBox="1">
            <a:spLocks noGrp="1"/>
          </p:cNvSpPr>
          <p:nvPr>
            <p:ph type="title"/>
          </p:nvPr>
        </p:nvSpPr>
        <p:spPr>
          <a:prstGeom prst="rect">
            <a:avLst/>
          </a:prstGeom>
        </p:spPr>
        <p:txBody>
          <a:bodyPr/>
          <a:lstStyle/>
          <a:p>
            <a:r>
              <a:t>Titeltext</a:t>
            </a:r>
          </a:p>
        </p:txBody>
      </p:sp>
      <p:sp>
        <p:nvSpPr>
          <p:cNvPr id="27"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Zitat">
    <p:spTree>
      <p:nvGrpSpPr>
        <p:cNvPr id="1" name=""/>
        <p:cNvGrpSpPr/>
        <p:nvPr/>
      </p:nvGrpSpPr>
      <p:grpSpPr>
        <a:xfrm>
          <a:off x="0" y="0"/>
          <a:ext cx="0" cy="0"/>
          <a:chOff x="0" y="0"/>
          <a:chExt cx="0" cy="0"/>
        </a:xfrm>
      </p:grpSpPr>
      <p:pic>
        <p:nvPicPr>
          <p:cNvPr id="34" name="Grafik 11" descr="Grafik 11"/>
          <p:cNvPicPr>
            <a:picLocks noChangeAspect="1"/>
          </p:cNvPicPr>
          <p:nvPr/>
        </p:nvPicPr>
        <p:blipFill>
          <a:blip r:embed="rId2">
            <a:extLst/>
          </a:blip>
          <a:stretch>
            <a:fillRect/>
          </a:stretch>
        </p:blipFill>
        <p:spPr>
          <a:xfrm>
            <a:off x="581" y="13122696"/>
            <a:ext cx="24384002" cy="679281"/>
          </a:xfrm>
          <a:prstGeom prst="rect">
            <a:avLst/>
          </a:prstGeom>
          <a:ln w="12700">
            <a:miter lim="400000"/>
          </a:ln>
        </p:spPr>
      </p:pic>
      <p:sp>
        <p:nvSpPr>
          <p:cNvPr id="35" name="Rectangle 1"/>
          <p:cNvSpPr txBox="1"/>
          <p:nvPr/>
        </p:nvSpPr>
        <p:spPr>
          <a:xfrm>
            <a:off x="152400" y="13338175"/>
            <a:ext cx="1659223" cy="266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a:spAutoFit/>
          </a:bodyPr>
          <a:lstStyle>
            <a:lvl1pPr defTabSz="457200">
              <a:defRPr sz="1800">
                <a:solidFill>
                  <a:schemeClr val="accent1"/>
                </a:solidFill>
                <a:latin typeface="Arial Narrow"/>
                <a:ea typeface="Arial Narrow"/>
                <a:cs typeface="Arial Narrow"/>
                <a:sym typeface="Arial Narrow"/>
              </a:defRPr>
            </a:lvl1pPr>
          </a:lstStyle>
          <a:p>
            <a:r>
              <a:t>12. Dezember 2022</a:t>
            </a:r>
          </a:p>
        </p:txBody>
      </p:sp>
      <p:pic>
        <p:nvPicPr>
          <p:cNvPr id="36" name="Grafik 2" descr="Grafik 2"/>
          <p:cNvPicPr>
            <a:picLocks noChangeAspect="1"/>
          </p:cNvPicPr>
          <p:nvPr/>
        </p:nvPicPr>
        <p:blipFill>
          <a:blip r:embed="rId3">
            <a:extLst/>
          </a:blip>
          <a:stretch>
            <a:fillRect/>
          </a:stretch>
        </p:blipFill>
        <p:spPr>
          <a:xfrm>
            <a:off x="21192999" y="161256"/>
            <a:ext cx="2518034" cy="1961234"/>
          </a:xfrm>
          <a:prstGeom prst="rect">
            <a:avLst/>
          </a:prstGeom>
          <a:ln w="12700">
            <a:miter lim="400000"/>
          </a:ln>
        </p:spPr>
      </p:pic>
      <p:pic>
        <p:nvPicPr>
          <p:cNvPr id="37" name="Grafik 16" descr="Grafik 16"/>
          <p:cNvPicPr>
            <a:picLocks noChangeAspect="1"/>
          </p:cNvPicPr>
          <p:nvPr/>
        </p:nvPicPr>
        <p:blipFill>
          <a:blip r:embed="rId4">
            <a:extLst/>
          </a:blip>
          <a:stretch>
            <a:fillRect/>
          </a:stretch>
        </p:blipFill>
        <p:spPr>
          <a:xfrm>
            <a:off x="16296456" y="4611391"/>
            <a:ext cx="8087547" cy="8511307"/>
          </a:xfrm>
          <a:prstGeom prst="rect">
            <a:avLst/>
          </a:prstGeom>
          <a:ln w="12700">
            <a:miter lim="400000"/>
          </a:ln>
        </p:spPr>
      </p:pic>
      <p:sp>
        <p:nvSpPr>
          <p:cNvPr id="38" name="Titeltext"/>
          <p:cNvSpPr txBox="1">
            <a:spLocks noGrp="1"/>
          </p:cNvSpPr>
          <p:nvPr>
            <p:ph type="title"/>
          </p:nvPr>
        </p:nvSpPr>
        <p:spPr>
          <a:prstGeom prst="rect">
            <a:avLst/>
          </a:prstGeom>
        </p:spPr>
        <p:txBody>
          <a:bodyPr/>
          <a:lstStyle/>
          <a:p>
            <a:r>
              <a:t>Titeltext</a:t>
            </a:r>
          </a:p>
        </p:txBody>
      </p:sp>
      <p:sp>
        <p:nvSpPr>
          <p:cNvPr id="39" name="Textebene 1…"/>
          <p:cNvSpPr txBox="1">
            <a:spLocks noGrp="1"/>
          </p:cNvSpPr>
          <p:nvPr>
            <p:ph type="body" idx="1"/>
          </p:nvPr>
        </p:nvSpPr>
        <p:spPr>
          <a:xfrm>
            <a:off x="1894856" y="2393501"/>
            <a:ext cx="20402552" cy="7200804"/>
          </a:xfrm>
          <a:prstGeom prst="rect">
            <a:avLst/>
          </a:prstGeom>
        </p:spPr>
        <p:txBody>
          <a:bodyPr anchor="ctr"/>
          <a:lstStyle>
            <a:lvl1pPr marL="342900" indent="-342900" algn="ctr">
              <a:lnSpc>
                <a:spcPct val="100000"/>
              </a:lnSpc>
              <a:defRPr sz="5400" i="1">
                <a:solidFill>
                  <a:schemeClr val="accent1"/>
                </a:solidFill>
                <a:latin typeface="Georgia"/>
                <a:ea typeface="Georgia"/>
                <a:cs typeface="Georgia"/>
                <a:sym typeface="Georgia"/>
              </a:defRPr>
            </a:lvl1pPr>
            <a:lvl2pPr marL="761566" indent="-580591" algn="ctr">
              <a:lnSpc>
                <a:spcPct val="100000"/>
              </a:lnSpc>
              <a:buSzPct val="70000"/>
              <a:buChar char="►"/>
              <a:defRPr sz="5400" i="1">
                <a:solidFill>
                  <a:schemeClr val="accent1"/>
                </a:solidFill>
                <a:latin typeface="Georgia"/>
                <a:ea typeface="Georgia"/>
                <a:cs typeface="Georgia"/>
                <a:sym typeface="Georgia"/>
              </a:defRPr>
            </a:lvl2pPr>
            <a:lvl3pPr marL="1038368" indent="-592279" algn="ctr">
              <a:lnSpc>
                <a:spcPct val="100000"/>
              </a:lnSpc>
              <a:buChar char="–"/>
              <a:defRPr sz="5400" i="1">
                <a:solidFill>
                  <a:schemeClr val="accent1"/>
                </a:solidFill>
                <a:latin typeface="Georgia"/>
                <a:ea typeface="Georgia"/>
                <a:cs typeface="Georgia"/>
                <a:sym typeface="Georgia"/>
              </a:defRPr>
            </a:lvl3pPr>
            <a:lvl4pPr marL="1306655" indent="-592279" algn="ctr">
              <a:lnSpc>
                <a:spcPct val="100000"/>
              </a:lnSpc>
              <a:buChar char="–"/>
              <a:defRPr sz="5400" i="1">
                <a:solidFill>
                  <a:schemeClr val="accent1"/>
                </a:solidFill>
                <a:latin typeface="Georgia"/>
                <a:ea typeface="Georgia"/>
                <a:cs typeface="Georgia"/>
                <a:sym typeface="Georgia"/>
              </a:defRPr>
            </a:lvl4pPr>
            <a:lvl5pPr marL="1573501" indent="-584486" algn="ctr">
              <a:lnSpc>
                <a:spcPct val="100000"/>
              </a:lnSpc>
              <a:buChar char="–"/>
              <a:defRPr sz="5400" i="1">
                <a:solidFill>
                  <a:schemeClr val="accent1"/>
                </a:solidFill>
                <a:latin typeface="Georgia"/>
                <a:ea typeface="Georgia"/>
                <a:cs typeface="Georgia"/>
                <a:sym typeface="Georgia"/>
              </a:defRPr>
            </a:lvl5pPr>
          </a:lstStyle>
          <a:p>
            <a:r>
              <a:t>Textebene 1</a:t>
            </a:r>
          </a:p>
          <a:p>
            <a:pPr lvl="1"/>
            <a:r>
              <a:t>Textebene 2</a:t>
            </a:r>
          </a:p>
          <a:p>
            <a:pPr lvl="2"/>
            <a:r>
              <a:t>Textebene 3</a:t>
            </a:r>
          </a:p>
          <a:p>
            <a:pPr lvl="3"/>
            <a:r>
              <a:t>Textebene 4</a:t>
            </a:r>
          </a:p>
          <a:p>
            <a:pPr lvl="4"/>
            <a:r>
              <a:t>Textebene 5</a:t>
            </a:r>
          </a:p>
        </p:txBody>
      </p:sp>
      <p:sp>
        <p:nvSpPr>
          <p:cNvPr id="40"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1_Titel und Inhalt">
    <p:spTree>
      <p:nvGrpSpPr>
        <p:cNvPr id="1" name=""/>
        <p:cNvGrpSpPr/>
        <p:nvPr/>
      </p:nvGrpSpPr>
      <p:grpSpPr>
        <a:xfrm>
          <a:off x="0" y="0"/>
          <a:ext cx="0" cy="0"/>
          <a:chOff x="0" y="0"/>
          <a:chExt cx="0" cy="0"/>
        </a:xfrm>
      </p:grpSpPr>
      <p:sp>
        <p:nvSpPr>
          <p:cNvPr id="47" name="Titeltext"/>
          <p:cNvSpPr txBox="1">
            <a:spLocks noGrp="1"/>
          </p:cNvSpPr>
          <p:nvPr>
            <p:ph type="title"/>
          </p:nvPr>
        </p:nvSpPr>
        <p:spPr>
          <a:prstGeom prst="rect">
            <a:avLst/>
          </a:prstGeom>
        </p:spPr>
        <p:txBody>
          <a:bodyPr/>
          <a:lstStyle/>
          <a:p>
            <a:r>
              <a:t>Titeltext</a:t>
            </a:r>
          </a:p>
        </p:txBody>
      </p:sp>
      <p:sp>
        <p:nvSpPr>
          <p:cNvPr id="48" name="Textebene 1…"/>
          <p:cNvSpPr txBox="1">
            <a:spLocks noGrp="1"/>
          </p:cNvSpPr>
          <p:nvPr>
            <p:ph type="body" sz="half" idx="1"/>
          </p:nvPr>
        </p:nvSpPr>
        <p:spPr>
          <a:xfrm>
            <a:off x="1894856" y="2969566"/>
            <a:ext cx="9937106" cy="9849498"/>
          </a:xfrm>
          <a:prstGeom prst="rect">
            <a:avLst/>
          </a:prstGeom>
        </p:spPr>
        <p:txBody>
          <a:bodyPr/>
          <a:lstStyle>
            <a:lvl2pPr marL="923925" indent="-742950"/>
            <a:lvl3pPr marL="1189037" indent="-742950"/>
            <a:lvl4pPr marL="1457325" indent="-742950"/>
            <a:lvl5pPr marL="1731963" indent="-742950"/>
          </a:lstStyle>
          <a:p>
            <a:r>
              <a:t>Textebene 1</a:t>
            </a:r>
          </a:p>
          <a:p>
            <a:pPr lvl="1"/>
            <a:r>
              <a:t>Textebene 2</a:t>
            </a:r>
          </a:p>
          <a:p>
            <a:pPr lvl="2"/>
            <a:r>
              <a:t>Textebene 3</a:t>
            </a:r>
          </a:p>
          <a:p>
            <a:pPr lvl="3"/>
            <a:r>
              <a:t>Textebene 4</a:t>
            </a:r>
          </a:p>
          <a:p>
            <a:pPr lvl="4"/>
            <a:r>
              <a:t>Textebene 5</a:t>
            </a:r>
          </a:p>
        </p:txBody>
      </p:sp>
      <p:sp>
        <p:nvSpPr>
          <p:cNvPr id="49"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2_Titel und Inhalt">
    <p:spTree>
      <p:nvGrpSpPr>
        <p:cNvPr id="1" name=""/>
        <p:cNvGrpSpPr/>
        <p:nvPr/>
      </p:nvGrpSpPr>
      <p:grpSpPr>
        <a:xfrm>
          <a:off x="0" y="0"/>
          <a:ext cx="0" cy="0"/>
          <a:chOff x="0" y="0"/>
          <a:chExt cx="0" cy="0"/>
        </a:xfrm>
      </p:grpSpPr>
      <p:pic>
        <p:nvPicPr>
          <p:cNvPr id="56" name="Grafik 11" descr="Grafik 11"/>
          <p:cNvPicPr>
            <a:picLocks noChangeAspect="1"/>
          </p:cNvPicPr>
          <p:nvPr/>
        </p:nvPicPr>
        <p:blipFill>
          <a:blip r:embed="rId2">
            <a:extLst/>
          </a:blip>
          <a:stretch>
            <a:fillRect/>
          </a:stretch>
        </p:blipFill>
        <p:spPr>
          <a:xfrm>
            <a:off x="581" y="13122696"/>
            <a:ext cx="24384002" cy="679281"/>
          </a:xfrm>
          <a:prstGeom prst="rect">
            <a:avLst/>
          </a:prstGeom>
          <a:ln w="12700">
            <a:miter lim="400000"/>
          </a:ln>
        </p:spPr>
      </p:pic>
      <p:sp>
        <p:nvSpPr>
          <p:cNvPr id="57" name="Rectangle 1"/>
          <p:cNvSpPr txBox="1"/>
          <p:nvPr/>
        </p:nvSpPr>
        <p:spPr>
          <a:xfrm>
            <a:off x="152400" y="13338175"/>
            <a:ext cx="1659223" cy="266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a:spAutoFit/>
          </a:bodyPr>
          <a:lstStyle>
            <a:lvl1pPr defTabSz="457200">
              <a:defRPr sz="1800">
                <a:solidFill>
                  <a:schemeClr val="accent1"/>
                </a:solidFill>
                <a:latin typeface="Arial Narrow"/>
                <a:ea typeface="Arial Narrow"/>
                <a:cs typeface="Arial Narrow"/>
                <a:sym typeface="Arial Narrow"/>
              </a:defRPr>
            </a:lvl1pPr>
          </a:lstStyle>
          <a:p>
            <a:r>
              <a:t>12. Dezember 2022</a:t>
            </a:r>
          </a:p>
        </p:txBody>
      </p:sp>
      <p:pic>
        <p:nvPicPr>
          <p:cNvPr id="58" name="Grafik 2" descr="Grafik 2"/>
          <p:cNvPicPr>
            <a:picLocks noChangeAspect="1"/>
          </p:cNvPicPr>
          <p:nvPr/>
        </p:nvPicPr>
        <p:blipFill>
          <a:blip r:embed="rId3">
            <a:extLst/>
          </a:blip>
          <a:stretch>
            <a:fillRect/>
          </a:stretch>
        </p:blipFill>
        <p:spPr>
          <a:xfrm>
            <a:off x="21192999" y="161256"/>
            <a:ext cx="2518034" cy="1961234"/>
          </a:xfrm>
          <a:prstGeom prst="rect">
            <a:avLst/>
          </a:prstGeom>
          <a:ln w="12700">
            <a:miter lim="400000"/>
          </a:ln>
        </p:spPr>
      </p:pic>
      <p:pic>
        <p:nvPicPr>
          <p:cNvPr id="59" name="Grafik 16" descr="Grafik 16"/>
          <p:cNvPicPr>
            <a:picLocks noChangeAspect="1"/>
          </p:cNvPicPr>
          <p:nvPr/>
        </p:nvPicPr>
        <p:blipFill>
          <a:blip r:embed="rId4">
            <a:extLst/>
          </a:blip>
          <a:stretch>
            <a:fillRect/>
          </a:stretch>
        </p:blipFill>
        <p:spPr>
          <a:xfrm>
            <a:off x="16296456" y="4611391"/>
            <a:ext cx="8087547" cy="8511307"/>
          </a:xfrm>
          <a:prstGeom prst="rect">
            <a:avLst/>
          </a:prstGeom>
          <a:ln w="12700">
            <a:miter lim="400000"/>
          </a:ln>
        </p:spPr>
      </p:pic>
      <p:sp>
        <p:nvSpPr>
          <p:cNvPr id="60" name="Titeltext"/>
          <p:cNvSpPr txBox="1">
            <a:spLocks noGrp="1"/>
          </p:cNvSpPr>
          <p:nvPr>
            <p:ph type="title"/>
          </p:nvPr>
        </p:nvSpPr>
        <p:spPr>
          <a:prstGeom prst="rect">
            <a:avLst/>
          </a:prstGeom>
        </p:spPr>
        <p:txBody>
          <a:bodyPr/>
          <a:lstStyle/>
          <a:p>
            <a:r>
              <a:t>Titeltext</a:t>
            </a:r>
          </a:p>
        </p:txBody>
      </p:sp>
      <p:sp>
        <p:nvSpPr>
          <p:cNvPr id="61" name="Bildplatzhalter 7"/>
          <p:cNvSpPr>
            <a:spLocks noGrp="1"/>
          </p:cNvSpPr>
          <p:nvPr>
            <p:ph type="pic" idx="21"/>
          </p:nvPr>
        </p:nvSpPr>
        <p:spPr>
          <a:xfrm>
            <a:off x="9743726" y="2970213"/>
            <a:ext cx="14041789" cy="9848851"/>
          </a:xfrm>
          <a:prstGeom prst="rect">
            <a:avLst/>
          </a:prstGeom>
        </p:spPr>
        <p:txBody>
          <a:bodyPr lIns="91439" tIns="45719" rIns="91439" bIns="45719">
            <a:noAutofit/>
          </a:bodyPr>
          <a:lstStyle/>
          <a:p>
            <a:endParaRPr/>
          </a:p>
        </p:txBody>
      </p:sp>
      <p:sp>
        <p:nvSpPr>
          <p:cNvPr id="62" name="Textebene 1…"/>
          <p:cNvSpPr txBox="1">
            <a:spLocks noGrp="1"/>
          </p:cNvSpPr>
          <p:nvPr>
            <p:ph type="body" sz="half" idx="1"/>
          </p:nvPr>
        </p:nvSpPr>
        <p:spPr>
          <a:xfrm>
            <a:off x="1894856" y="2969566"/>
            <a:ext cx="7200801" cy="9849498"/>
          </a:xfrm>
          <a:prstGeom prst="rect">
            <a:avLst/>
          </a:prstGeom>
        </p:spPr>
        <p:txBody>
          <a:bodyPr/>
          <a:lstStyle/>
          <a:p>
            <a:r>
              <a:t>Textebene 1</a:t>
            </a:r>
          </a:p>
          <a:p>
            <a:pPr lvl="1"/>
            <a:r>
              <a:t>Textebene 2</a:t>
            </a:r>
          </a:p>
          <a:p>
            <a:pPr lvl="2"/>
            <a:r>
              <a:t>Textebene 3</a:t>
            </a:r>
          </a:p>
          <a:p>
            <a:pPr lvl="3"/>
            <a:r>
              <a:t>Textebene 4</a:t>
            </a:r>
          </a:p>
          <a:p>
            <a:pPr lvl="4"/>
            <a:r>
              <a:t>Textebene 5</a:t>
            </a:r>
          </a:p>
        </p:txBody>
      </p:sp>
      <p:sp>
        <p:nvSpPr>
          <p:cNvPr id="63"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Nur Titel">
    <p:spTree>
      <p:nvGrpSpPr>
        <p:cNvPr id="1" name=""/>
        <p:cNvGrpSpPr/>
        <p:nvPr/>
      </p:nvGrpSpPr>
      <p:grpSpPr>
        <a:xfrm>
          <a:off x="0" y="0"/>
          <a:ext cx="0" cy="0"/>
          <a:chOff x="0" y="0"/>
          <a:chExt cx="0" cy="0"/>
        </a:xfrm>
      </p:grpSpPr>
      <p:pic>
        <p:nvPicPr>
          <p:cNvPr id="70" name="Grafik 11" descr="Grafik 11"/>
          <p:cNvPicPr>
            <a:picLocks noChangeAspect="1"/>
          </p:cNvPicPr>
          <p:nvPr/>
        </p:nvPicPr>
        <p:blipFill>
          <a:blip r:embed="rId2">
            <a:extLst/>
          </a:blip>
          <a:stretch>
            <a:fillRect/>
          </a:stretch>
        </p:blipFill>
        <p:spPr>
          <a:xfrm>
            <a:off x="581" y="13122696"/>
            <a:ext cx="24384002" cy="679281"/>
          </a:xfrm>
          <a:prstGeom prst="rect">
            <a:avLst/>
          </a:prstGeom>
          <a:ln w="12700">
            <a:miter lim="400000"/>
          </a:ln>
        </p:spPr>
      </p:pic>
      <p:sp>
        <p:nvSpPr>
          <p:cNvPr id="71" name="Rectangle 1"/>
          <p:cNvSpPr txBox="1"/>
          <p:nvPr/>
        </p:nvSpPr>
        <p:spPr>
          <a:xfrm>
            <a:off x="152400" y="13338175"/>
            <a:ext cx="1659223" cy="266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a:spAutoFit/>
          </a:bodyPr>
          <a:lstStyle>
            <a:lvl1pPr defTabSz="457200">
              <a:defRPr sz="1800">
                <a:solidFill>
                  <a:schemeClr val="accent1"/>
                </a:solidFill>
                <a:latin typeface="Arial Narrow"/>
                <a:ea typeface="Arial Narrow"/>
                <a:cs typeface="Arial Narrow"/>
                <a:sym typeface="Arial Narrow"/>
              </a:defRPr>
            </a:lvl1pPr>
          </a:lstStyle>
          <a:p>
            <a:r>
              <a:t>12. Dezember 2022</a:t>
            </a:r>
          </a:p>
        </p:txBody>
      </p:sp>
      <p:pic>
        <p:nvPicPr>
          <p:cNvPr id="72" name="Grafik 2" descr="Grafik 2"/>
          <p:cNvPicPr>
            <a:picLocks noChangeAspect="1"/>
          </p:cNvPicPr>
          <p:nvPr/>
        </p:nvPicPr>
        <p:blipFill>
          <a:blip r:embed="rId3">
            <a:extLst/>
          </a:blip>
          <a:stretch>
            <a:fillRect/>
          </a:stretch>
        </p:blipFill>
        <p:spPr>
          <a:xfrm>
            <a:off x="21192999" y="161256"/>
            <a:ext cx="2518034" cy="1961234"/>
          </a:xfrm>
          <a:prstGeom prst="rect">
            <a:avLst/>
          </a:prstGeom>
          <a:ln w="12700">
            <a:miter lim="400000"/>
          </a:ln>
        </p:spPr>
      </p:pic>
      <p:pic>
        <p:nvPicPr>
          <p:cNvPr id="73" name="Grafik 16" descr="Grafik 16"/>
          <p:cNvPicPr>
            <a:picLocks noChangeAspect="1"/>
          </p:cNvPicPr>
          <p:nvPr/>
        </p:nvPicPr>
        <p:blipFill>
          <a:blip r:embed="rId4">
            <a:extLst/>
          </a:blip>
          <a:stretch>
            <a:fillRect/>
          </a:stretch>
        </p:blipFill>
        <p:spPr>
          <a:xfrm>
            <a:off x="16296456" y="4611391"/>
            <a:ext cx="8087547" cy="8511307"/>
          </a:xfrm>
          <a:prstGeom prst="rect">
            <a:avLst/>
          </a:prstGeom>
          <a:ln w="12700">
            <a:miter lim="400000"/>
          </a:ln>
        </p:spPr>
      </p:pic>
      <p:sp>
        <p:nvSpPr>
          <p:cNvPr id="74" name="Titeltext"/>
          <p:cNvSpPr txBox="1">
            <a:spLocks noGrp="1"/>
          </p:cNvSpPr>
          <p:nvPr>
            <p:ph type="title"/>
          </p:nvPr>
        </p:nvSpPr>
        <p:spPr>
          <a:prstGeom prst="rect">
            <a:avLst/>
          </a:prstGeom>
        </p:spPr>
        <p:txBody>
          <a:bodyPr/>
          <a:lstStyle/>
          <a:p>
            <a:r>
              <a:t>Titeltext</a:t>
            </a:r>
          </a:p>
        </p:txBody>
      </p:sp>
      <p:sp>
        <p:nvSpPr>
          <p:cNvPr id="75"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Leer">
    <p:spTree>
      <p:nvGrpSpPr>
        <p:cNvPr id="1" name=""/>
        <p:cNvGrpSpPr/>
        <p:nvPr/>
      </p:nvGrpSpPr>
      <p:grpSpPr>
        <a:xfrm>
          <a:off x="0" y="0"/>
          <a:ext cx="0" cy="0"/>
          <a:chOff x="0" y="0"/>
          <a:chExt cx="0" cy="0"/>
        </a:xfrm>
      </p:grpSpPr>
      <p:pic>
        <p:nvPicPr>
          <p:cNvPr id="82" name="Grafik 11" descr="Grafik 11"/>
          <p:cNvPicPr>
            <a:picLocks noChangeAspect="1"/>
          </p:cNvPicPr>
          <p:nvPr/>
        </p:nvPicPr>
        <p:blipFill>
          <a:blip r:embed="rId2">
            <a:extLst/>
          </a:blip>
          <a:stretch>
            <a:fillRect/>
          </a:stretch>
        </p:blipFill>
        <p:spPr>
          <a:xfrm>
            <a:off x="581" y="13122696"/>
            <a:ext cx="24384002" cy="679281"/>
          </a:xfrm>
          <a:prstGeom prst="rect">
            <a:avLst/>
          </a:prstGeom>
          <a:ln w="12700">
            <a:miter lim="400000"/>
          </a:ln>
        </p:spPr>
      </p:pic>
      <p:sp>
        <p:nvSpPr>
          <p:cNvPr id="83" name="Rectangle 1"/>
          <p:cNvSpPr txBox="1"/>
          <p:nvPr/>
        </p:nvSpPr>
        <p:spPr>
          <a:xfrm>
            <a:off x="152400" y="13338175"/>
            <a:ext cx="1659223" cy="266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a:spAutoFit/>
          </a:bodyPr>
          <a:lstStyle>
            <a:lvl1pPr defTabSz="457200">
              <a:defRPr sz="1800">
                <a:solidFill>
                  <a:schemeClr val="accent1"/>
                </a:solidFill>
                <a:latin typeface="Arial Narrow"/>
                <a:ea typeface="Arial Narrow"/>
                <a:cs typeface="Arial Narrow"/>
                <a:sym typeface="Arial Narrow"/>
              </a:defRPr>
            </a:lvl1pPr>
          </a:lstStyle>
          <a:p>
            <a:r>
              <a:t>12. Dezember 2022</a:t>
            </a:r>
          </a:p>
        </p:txBody>
      </p:sp>
      <p:pic>
        <p:nvPicPr>
          <p:cNvPr id="84" name="Grafik 2" descr="Grafik 2"/>
          <p:cNvPicPr>
            <a:picLocks noChangeAspect="1"/>
          </p:cNvPicPr>
          <p:nvPr/>
        </p:nvPicPr>
        <p:blipFill>
          <a:blip r:embed="rId3">
            <a:extLst/>
          </a:blip>
          <a:stretch>
            <a:fillRect/>
          </a:stretch>
        </p:blipFill>
        <p:spPr>
          <a:xfrm>
            <a:off x="21192999" y="161256"/>
            <a:ext cx="2518034" cy="1961234"/>
          </a:xfrm>
          <a:prstGeom prst="rect">
            <a:avLst/>
          </a:prstGeom>
          <a:ln w="12700">
            <a:miter lim="400000"/>
          </a:ln>
        </p:spPr>
      </p:pic>
      <p:pic>
        <p:nvPicPr>
          <p:cNvPr id="85" name="Grafik 16" descr="Grafik 16"/>
          <p:cNvPicPr>
            <a:picLocks noChangeAspect="1"/>
          </p:cNvPicPr>
          <p:nvPr/>
        </p:nvPicPr>
        <p:blipFill>
          <a:blip r:embed="rId4">
            <a:extLst/>
          </a:blip>
          <a:stretch>
            <a:fillRect/>
          </a:stretch>
        </p:blipFill>
        <p:spPr>
          <a:xfrm>
            <a:off x="16296456" y="4611391"/>
            <a:ext cx="8087547" cy="8511307"/>
          </a:xfrm>
          <a:prstGeom prst="rect">
            <a:avLst/>
          </a:prstGeom>
          <a:ln w="12700">
            <a:miter lim="400000"/>
          </a:ln>
        </p:spPr>
      </p:pic>
      <p:sp>
        <p:nvSpPr>
          <p:cNvPr id="86"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tif"/><Relationship Id="rId4" Type="http://schemas.openxmlformats.org/officeDocument/2006/relationships/slideLayout" Target="../slideLayouts/slideLayout4.xml"/><Relationship Id="rId9" Type="http://schemas.openxmlformats.org/officeDocument/2006/relationships/image" Target="../media/image1.t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Grafik 11" descr="Grafik 11"/>
          <p:cNvPicPr>
            <a:picLocks noChangeAspect="1"/>
          </p:cNvPicPr>
          <p:nvPr/>
        </p:nvPicPr>
        <p:blipFill>
          <a:blip r:embed="rId9">
            <a:extLst/>
          </a:blip>
          <a:stretch>
            <a:fillRect/>
          </a:stretch>
        </p:blipFill>
        <p:spPr>
          <a:xfrm>
            <a:off x="581" y="13122696"/>
            <a:ext cx="24384002" cy="679281"/>
          </a:xfrm>
          <a:prstGeom prst="rect">
            <a:avLst/>
          </a:prstGeom>
          <a:ln w="12700">
            <a:miter lim="400000"/>
          </a:ln>
        </p:spPr>
      </p:pic>
      <p:sp>
        <p:nvSpPr>
          <p:cNvPr id="3" name="Rectangle 1"/>
          <p:cNvSpPr txBox="1"/>
          <p:nvPr/>
        </p:nvSpPr>
        <p:spPr>
          <a:xfrm>
            <a:off x="152400" y="13338175"/>
            <a:ext cx="1659223" cy="266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a:spAutoFit/>
          </a:bodyPr>
          <a:lstStyle>
            <a:lvl1pPr defTabSz="457200">
              <a:defRPr sz="1800">
                <a:solidFill>
                  <a:schemeClr val="accent1"/>
                </a:solidFill>
                <a:latin typeface="Arial Narrow"/>
                <a:ea typeface="Arial Narrow"/>
                <a:cs typeface="Arial Narrow"/>
                <a:sym typeface="Arial Narrow"/>
              </a:defRPr>
            </a:lvl1pPr>
          </a:lstStyle>
          <a:p>
            <a:r>
              <a:rPr dirty="0"/>
              <a:t>12. </a:t>
            </a:r>
            <a:r>
              <a:rPr dirty="0" err="1"/>
              <a:t>Dezember</a:t>
            </a:r>
            <a:r>
              <a:rPr dirty="0"/>
              <a:t> 2022</a:t>
            </a:r>
          </a:p>
        </p:txBody>
      </p:sp>
      <p:pic>
        <p:nvPicPr>
          <p:cNvPr id="4" name="Grafik 2" descr="Grafik 2"/>
          <p:cNvPicPr>
            <a:picLocks noChangeAspect="1"/>
          </p:cNvPicPr>
          <p:nvPr/>
        </p:nvPicPr>
        <p:blipFill>
          <a:blip r:embed="rId10">
            <a:extLst/>
          </a:blip>
          <a:stretch>
            <a:fillRect/>
          </a:stretch>
        </p:blipFill>
        <p:spPr>
          <a:xfrm>
            <a:off x="21192999" y="161256"/>
            <a:ext cx="2518034" cy="1961234"/>
          </a:xfrm>
          <a:prstGeom prst="rect">
            <a:avLst/>
          </a:prstGeom>
          <a:ln w="12700">
            <a:miter lim="400000"/>
          </a:ln>
        </p:spPr>
      </p:pic>
      <p:pic>
        <p:nvPicPr>
          <p:cNvPr id="5" name="Grafik 16" descr="Grafik 16"/>
          <p:cNvPicPr>
            <a:picLocks noChangeAspect="1"/>
          </p:cNvPicPr>
          <p:nvPr/>
        </p:nvPicPr>
        <p:blipFill>
          <a:blip r:embed="rId11">
            <a:extLst/>
          </a:blip>
          <a:stretch>
            <a:fillRect/>
          </a:stretch>
        </p:blipFill>
        <p:spPr>
          <a:xfrm>
            <a:off x="16296456" y="4611391"/>
            <a:ext cx="8087547" cy="8511307"/>
          </a:xfrm>
          <a:prstGeom prst="rect">
            <a:avLst/>
          </a:prstGeom>
          <a:ln w="12700">
            <a:miter lim="400000"/>
          </a:ln>
        </p:spPr>
      </p:pic>
      <p:sp>
        <p:nvSpPr>
          <p:cNvPr id="6" name="Textebene 1…"/>
          <p:cNvSpPr txBox="1">
            <a:spLocks noGrp="1"/>
          </p:cNvSpPr>
          <p:nvPr>
            <p:ph type="body" idx="1"/>
          </p:nvPr>
        </p:nvSpPr>
        <p:spPr>
          <a:xfrm>
            <a:off x="1894856" y="2970213"/>
            <a:ext cx="20356141" cy="984885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r>
              <a:t>Textebene 1</a:t>
            </a:r>
          </a:p>
          <a:p>
            <a:pPr lvl="1"/>
            <a:r>
              <a:t>Textebene 2</a:t>
            </a:r>
          </a:p>
          <a:p>
            <a:pPr lvl="2"/>
            <a:r>
              <a:t>Textebene 3</a:t>
            </a:r>
          </a:p>
          <a:p>
            <a:pPr lvl="3"/>
            <a:r>
              <a:t>Textebene 4</a:t>
            </a:r>
          </a:p>
          <a:p>
            <a:pPr lvl="4"/>
            <a:r>
              <a:t>Textebene 5</a:t>
            </a:r>
          </a:p>
        </p:txBody>
      </p:sp>
      <p:sp>
        <p:nvSpPr>
          <p:cNvPr id="7" name="Titeltext"/>
          <p:cNvSpPr txBox="1">
            <a:spLocks noGrp="1"/>
          </p:cNvSpPr>
          <p:nvPr>
            <p:ph type="title"/>
          </p:nvPr>
        </p:nvSpPr>
        <p:spPr>
          <a:xfrm>
            <a:off x="1894856" y="196850"/>
            <a:ext cx="18873788" cy="14398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chor="b">
            <a:normAutofit/>
          </a:bodyPr>
          <a:lstStyle/>
          <a:p>
            <a:r>
              <a:t>Titeltext</a:t>
            </a:r>
          </a:p>
        </p:txBody>
      </p:sp>
      <p:sp>
        <p:nvSpPr>
          <p:cNvPr id="8" name="Foliennummer"/>
          <p:cNvSpPr txBox="1">
            <a:spLocks noGrp="1"/>
          </p:cNvSpPr>
          <p:nvPr>
            <p:ph type="sldNum" sz="quarter" idx="2"/>
          </p:nvPr>
        </p:nvSpPr>
        <p:spPr>
          <a:xfrm>
            <a:off x="23715758" y="13266712"/>
            <a:ext cx="312645" cy="358137"/>
          </a:xfrm>
          <a:prstGeom prst="rect">
            <a:avLst/>
          </a:prstGeom>
          <a:ln w="12700">
            <a:miter lim="400000"/>
          </a:ln>
        </p:spPr>
        <p:txBody>
          <a:bodyPr wrap="none" lIns="45718" tIns="45718" rIns="45718" bIns="45718">
            <a:spAutoFit/>
          </a:bodyPr>
          <a:lstStyle>
            <a:lvl1pPr algn="r">
              <a:defRPr sz="1800">
                <a:solidFill>
                  <a:schemeClr val="accent1"/>
                </a:solidFill>
                <a:latin typeface="Arial Narrow"/>
                <a:ea typeface="Arial Narrow"/>
                <a:cs typeface="Arial Narrow"/>
                <a:sym typeface="Arial Narrow"/>
              </a:defRPr>
            </a:lvl1pPr>
          </a:lstStyle>
          <a:p>
            <a:fld id="{86CB4B4D-7CA3-9044-876B-883B54F8677D}" type="slidenum">
              <a:t>‹Nr.›</a:t>
            </a:fld>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transition spd="med"/>
  <p:txStyles>
    <p:titleStyle>
      <a:lvl1pPr marL="0" marR="0" indent="0" algn="l" defTabSz="914400" rtl="0" latinLnBrk="0">
        <a:lnSpc>
          <a:spcPct val="100000"/>
        </a:lnSpc>
        <a:spcBef>
          <a:spcPts val="0"/>
        </a:spcBef>
        <a:spcAft>
          <a:spcPts val="0"/>
        </a:spcAft>
        <a:buClrTx/>
        <a:buSzTx/>
        <a:buFontTx/>
        <a:buNone/>
        <a:tabLst/>
        <a:defRPr sz="4400" b="0" i="0" u="none" strike="noStrike" cap="none" spc="0" baseline="0">
          <a:solidFill>
            <a:schemeClr val="accent1"/>
          </a:solidFill>
          <a:uFillTx/>
          <a:latin typeface="Arial Narrow"/>
          <a:ea typeface="Arial Narrow"/>
          <a:cs typeface="Arial Narrow"/>
          <a:sym typeface="Arial Narrow"/>
        </a:defRPr>
      </a:lvl1pPr>
      <a:lvl2pPr marL="0" marR="0" indent="0" algn="l" defTabSz="914400" rtl="0" latinLnBrk="0">
        <a:lnSpc>
          <a:spcPct val="100000"/>
        </a:lnSpc>
        <a:spcBef>
          <a:spcPts val="0"/>
        </a:spcBef>
        <a:spcAft>
          <a:spcPts val="0"/>
        </a:spcAft>
        <a:buClrTx/>
        <a:buSzTx/>
        <a:buFontTx/>
        <a:buNone/>
        <a:tabLst/>
        <a:defRPr sz="4400" b="0" i="0" u="none" strike="noStrike" cap="none" spc="0" baseline="0">
          <a:solidFill>
            <a:schemeClr val="accent1"/>
          </a:solidFill>
          <a:uFillTx/>
          <a:latin typeface="Arial Narrow"/>
          <a:ea typeface="Arial Narrow"/>
          <a:cs typeface="Arial Narrow"/>
          <a:sym typeface="Arial Narrow"/>
        </a:defRPr>
      </a:lvl2pPr>
      <a:lvl3pPr marL="0" marR="0" indent="0" algn="l" defTabSz="914400" rtl="0" latinLnBrk="0">
        <a:lnSpc>
          <a:spcPct val="100000"/>
        </a:lnSpc>
        <a:spcBef>
          <a:spcPts val="0"/>
        </a:spcBef>
        <a:spcAft>
          <a:spcPts val="0"/>
        </a:spcAft>
        <a:buClrTx/>
        <a:buSzTx/>
        <a:buFontTx/>
        <a:buNone/>
        <a:tabLst/>
        <a:defRPr sz="4400" b="0" i="0" u="none" strike="noStrike" cap="none" spc="0" baseline="0">
          <a:solidFill>
            <a:schemeClr val="accent1"/>
          </a:solidFill>
          <a:uFillTx/>
          <a:latin typeface="Arial Narrow"/>
          <a:ea typeface="Arial Narrow"/>
          <a:cs typeface="Arial Narrow"/>
          <a:sym typeface="Arial Narrow"/>
        </a:defRPr>
      </a:lvl3pPr>
      <a:lvl4pPr marL="0" marR="0" indent="0" algn="l" defTabSz="914400" rtl="0" latinLnBrk="0">
        <a:lnSpc>
          <a:spcPct val="100000"/>
        </a:lnSpc>
        <a:spcBef>
          <a:spcPts val="0"/>
        </a:spcBef>
        <a:spcAft>
          <a:spcPts val="0"/>
        </a:spcAft>
        <a:buClrTx/>
        <a:buSzTx/>
        <a:buFontTx/>
        <a:buNone/>
        <a:tabLst/>
        <a:defRPr sz="4400" b="0" i="0" u="none" strike="noStrike" cap="none" spc="0" baseline="0">
          <a:solidFill>
            <a:schemeClr val="accent1"/>
          </a:solidFill>
          <a:uFillTx/>
          <a:latin typeface="Arial Narrow"/>
          <a:ea typeface="Arial Narrow"/>
          <a:cs typeface="Arial Narrow"/>
          <a:sym typeface="Arial Narrow"/>
        </a:defRPr>
      </a:lvl4pPr>
      <a:lvl5pPr marL="0" marR="0" indent="0" algn="l" defTabSz="914400" rtl="0" latinLnBrk="0">
        <a:lnSpc>
          <a:spcPct val="100000"/>
        </a:lnSpc>
        <a:spcBef>
          <a:spcPts val="0"/>
        </a:spcBef>
        <a:spcAft>
          <a:spcPts val="0"/>
        </a:spcAft>
        <a:buClrTx/>
        <a:buSzTx/>
        <a:buFontTx/>
        <a:buNone/>
        <a:tabLst/>
        <a:defRPr sz="4400" b="0" i="0" u="none" strike="noStrike" cap="none" spc="0" baseline="0">
          <a:solidFill>
            <a:schemeClr val="accent1"/>
          </a:solidFill>
          <a:uFillTx/>
          <a:latin typeface="Arial Narrow"/>
          <a:ea typeface="Arial Narrow"/>
          <a:cs typeface="Arial Narrow"/>
          <a:sym typeface="Arial Narrow"/>
        </a:defRPr>
      </a:lvl5pPr>
      <a:lvl6pPr marL="0" marR="0" indent="0" algn="l" defTabSz="914400" rtl="0" latinLnBrk="0">
        <a:lnSpc>
          <a:spcPct val="100000"/>
        </a:lnSpc>
        <a:spcBef>
          <a:spcPts val="0"/>
        </a:spcBef>
        <a:spcAft>
          <a:spcPts val="0"/>
        </a:spcAft>
        <a:buClrTx/>
        <a:buSzTx/>
        <a:buFontTx/>
        <a:buNone/>
        <a:tabLst/>
        <a:defRPr sz="4400" b="0" i="0" u="none" strike="noStrike" cap="none" spc="0" baseline="0">
          <a:solidFill>
            <a:schemeClr val="accent1"/>
          </a:solidFill>
          <a:uFillTx/>
          <a:latin typeface="Arial Narrow"/>
          <a:ea typeface="Arial Narrow"/>
          <a:cs typeface="Arial Narrow"/>
          <a:sym typeface="Arial Narrow"/>
        </a:defRPr>
      </a:lvl6pPr>
      <a:lvl7pPr marL="0" marR="0" indent="0" algn="l" defTabSz="914400" rtl="0" latinLnBrk="0">
        <a:lnSpc>
          <a:spcPct val="100000"/>
        </a:lnSpc>
        <a:spcBef>
          <a:spcPts val="0"/>
        </a:spcBef>
        <a:spcAft>
          <a:spcPts val="0"/>
        </a:spcAft>
        <a:buClrTx/>
        <a:buSzTx/>
        <a:buFontTx/>
        <a:buNone/>
        <a:tabLst/>
        <a:defRPr sz="4400" b="0" i="0" u="none" strike="noStrike" cap="none" spc="0" baseline="0">
          <a:solidFill>
            <a:schemeClr val="accent1"/>
          </a:solidFill>
          <a:uFillTx/>
          <a:latin typeface="Arial Narrow"/>
          <a:ea typeface="Arial Narrow"/>
          <a:cs typeface="Arial Narrow"/>
          <a:sym typeface="Arial Narrow"/>
        </a:defRPr>
      </a:lvl7pPr>
      <a:lvl8pPr marL="0" marR="0" indent="0" algn="l" defTabSz="914400" rtl="0" latinLnBrk="0">
        <a:lnSpc>
          <a:spcPct val="100000"/>
        </a:lnSpc>
        <a:spcBef>
          <a:spcPts val="0"/>
        </a:spcBef>
        <a:spcAft>
          <a:spcPts val="0"/>
        </a:spcAft>
        <a:buClrTx/>
        <a:buSzTx/>
        <a:buFontTx/>
        <a:buNone/>
        <a:tabLst/>
        <a:defRPr sz="4400" b="0" i="0" u="none" strike="noStrike" cap="none" spc="0" baseline="0">
          <a:solidFill>
            <a:schemeClr val="accent1"/>
          </a:solidFill>
          <a:uFillTx/>
          <a:latin typeface="Arial Narrow"/>
          <a:ea typeface="Arial Narrow"/>
          <a:cs typeface="Arial Narrow"/>
          <a:sym typeface="Arial Narrow"/>
        </a:defRPr>
      </a:lvl8pPr>
      <a:lvl9pPr marL="0" marR="0" indent="0" algn="l" defTabSz="914400" rtl="0" latinLnBrk="0">
        <a:lnSpc>
          <a:spcPct val="100000"/>
        </a:lnSpc>
        <a:spcBef>
          <a:spcPts val="0"/>
        </a:spcBef>
        <a:spcAft>
          <a:spcPts val="0"/>
        </a:spcAft>
        <a:buClrTx/>
        <a:buSzTx/>
        <a:buFontTx/>
        <a:buNone/>
        <a:tabLst/>
        <a:defRPr sz="4400" b="0" i="0" u="none" strike="noStrike" cap="none" spc="0" baseline="0">
          <a:solidFill>
            <a:schemeClr val="accent1"/>
          </a:solidFill>
          <a:uFillTx/>
          <a:latin typeface="Arial Narrow"/>
          <a:ea typeface="Arial Narrow"/>
          <a:cs typeface="Arial Narrow"/>
          <a:sym typeface="Arial Narrow"/>
        </a:defRPr>
      </a:lvl9pPr>
    </p:titleStyle>
    <p:bodyStyle>
      <a:lvl1pPr marL="0" marR="0" indent="0" algn="l" defTabSz="914400" rtl="0" latinLnBrk="0">
        <a:lnSpc>
          <a:spcPct val="150000"/>
        </a:lnSpc>
        <a:spcBef>
          <a:spcPts val="30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1pPr>
      <a:lvl2pPr marL="654050" marR="0" indent="-473075" algn="l" defTabSz="914400" rtl="0" latinLnBrk="0">
        <a:lnSpc>
          <a:spcPct val="150000"/>
        </a:lnSpc>
        <a:spcBef>
          <a:spcPts val="300"/>
        </a:spcBef>
        <a:spcAft>
          <a:spcPts val="0"/>
        </a:spcAft>
        <a:buClrTx/>
        <a:buSzPct val="100000"/>
        <a:buFontTx/>
        <a:buChar char="•"/>
        <a:tabLst/>
        <a:defRPr sz="4400" b="0" i="0" u="none" strike="noStrike" cap="none" spc="0" baseline="0">
          <a:solidFill>
            <a:srgbClr val="000000"/>
          </a:solidFill>
          <a:uFillTx/>
          <a:latin typeface="Arial Narrow"/>
          <a:ea typeface="Arial Narrow"/>
          <a:cs typeface="Arial Narrow"/>
          <a:sym typeface="Arial Narrow"/>
        </a:defRPr>
      </a:lvl2pPr>
      <a:lvl3pPr marL="928687" marR="0" indent="-482600" algn="l" defTabSz="914400" rtl="0" latinLnBrk="0">
        <a:lnSpc>
          <a:spcPct val="150000"/>
        </a:lnSpc>
        <a:spcBef>
          <a:spcPts val="300"/>
        </a:spcBef>
        <a:spcAft>
          <a:spcPts val="0"/>
        </a:spcAft>
        <a:buClrTx/>
        <a:buSzPct val="100000"/>
        <a:buFontTx/>
        <a:buChar char="•"/>
        <a:tabLst/>
        <a:defRPr sz="4400" b="0" i="0" u="none" strike="noStrike" cap="none" spc="0" baseline="0">
          <a:solidFill>
            <a:srgbClr val="000000"/>
          </a:solidFill>
          <a:uFillTx/>
          <a:latin typeface="Arial Narrow"/>
          <a:ea typeface="Arial Narrow"/>
          <a:cs typeface="Arial Narrow"/>
          <a:sym typeface="Arial Narrow"/>
        </a:defRPr>
      </a:lvl3pPr>
      <a:lvl4pPr marL="1196975" marR="0" indent="-482600" algn="l" defTabSz="914400" rtl="0" latinLnBrk="0">
        <a:lnSpc>
          <a:spcPct val="150000"/>
        </a:lnSpc>
        <a:spcBef>
          <a:spcPts val="300"/>
        </a:spcBef>
        <a:spcAft>
          <a:spcPts val="0"/>
        </a:spcAft>
        <a:buClrTx/>
        <a:buSzPct val="100000"/>
        <a:buFontTx/>
        <a:buChar char="•"/>
        <a:tabLst/>
        <a:defRPr sz="4400" b="0" i="0" u="none" strike="noStrike" cap="none" spc="0" baseline="0">
          <a:solidFill>
            <a:srgbClr val="000000"/>
          </a:solidFill>
          <a:uFillTx/>
          <a:latin typeface="Arial Narrow"/>
          <a:ea typeface="Arial Narrow"/>
          <a:cs typeface="Arial Narrow"/>
          <a:sym typeface="Arial Narrow"/>
        </a:defRPr>
      </a:lvl4pPr>
      <a:lvl5pPr marL="1465262" marR="0" indent="-476250" algn="l" defTabSz="914400" rtl="0" latinLnBrk="0">
        <a:lnSpc>
          <a:spcPct val="150000"/>
        </a:lnSpc>
        <a:spcBef>
          <a:spcPts val="300"/>
        </a:spcBef>
        <a:spcAft>
          <a:spcPts val="0"/>
        </a:spcAft>
        <a:buClrTx/>
        <a:buSzPct val="100000"/>
        <a:buFontTx/>
        <a:buChar char="•"/>
        <a:tabLst/>
        <a:defRPr sz="4400" b="0" i="0" u="none" strike="noStrike" cap="none" spc="0" baseline="0">
          <a:solidFill>
            <a:srgbClr val="000000"/>
          </a:solidFill>
          <a:uFillTx/>
          <a:latin typeface="Arial Narrow"/>
          <a:ea typeface="Arial Narrow"/>
          <a:cs typeface="Arial Narrow"/>
          <a:sym typeface="Arial Narrow"/>
        </a:defRPr>
      </a:lvl5pPr>
      <a:lvl6pPr marL="2844800" marR="0" indent="-558800" algn="l" defTabSz="914400" rtl="0" latinLnBrk="0">
        <a:lnSpc>
          <a:spcPct val="150000"/>
        </a:lnSpc>
        <a:spcBef>
          <a:spcPts val="300"/>
        </a:spcBef>
        <a:spcAft>
          <a:spcPts val="0"/>
        </a:spcAft>
        <a:buClrTx/>
        <a:buSzPct val="100000"/>
        <a:buFontTx/>
        <a:buChar char="•"/>
        <a:tabLst/>
        <a:defRPr sz="4400" b="0" i="0" u="none" strike="noStrike" cap="none" spc="0" baseline="0">
          <a:solidFill>
            <a:srgbClr val="000000"/>
          </a:solidFill>
          <a:uFillTx/>
          <a:latin typeface="Arial Narrow"/>
          <a:ea typeface="Arial Narrow"/>
          <a:cs typeface="Arial Narrow"/>
          <a:sym typeface="Arial Narrow"/>
        </a:defRPr>
      </a:lvl6pPr>
      <a:lvl7pPr marL="3302000" marR="0" indent="-558800" algn="l" defTabSz="914400" rtl="0" latinLnBrk="0">
        <a:lnSpc>
          <a:spcPct val="150000"/>
        </a:lnSpc>
        <a:spcBef>
          <a:spcPts val="300"/>
        </a:spcBef>
        <a:spcAft>
          <a:spcPts val="0"/>
        </a:spcAft>
        <a:buClrTx/>
        <a:buSzPct val="100000"/>
        <a:buFontTx/>
        <a:buChar char="•"/>
        <a:tabLst/>
        <a:defRPr sz="4400" b="0" i="0" u="none" strike="noStrike" cap="none" spc="0" baseline="0">
          <a:solidFill>
            <a:srgbClr val="000000"/>
          </a:solidFill>
          <a:uFillTx/>
          <a:latin typeface="Arial Narrow"/>
          <a:ea typeface="Arial Narrow"/>
          <a:cs typeface="Arial Narrow"/>
          <a:sym typeface="Arial Narrow"/>
        </a:defRPr>
      </a:lvl7pPr>
      <a:lvl8pPr marL="3759200" marR="0" indent="-558800" algn="l" defTabSz="914400" rtl="0" latinLnBrk="0">
        <a:lnSpc>
          <a:spcPct val="150000"/>
        </a:lnSpc>
        <a:spcBef>
          <a:spcPts val="300"/>
        </a:spcBef>
        <a:spcAft>
          <a:spcPts val="0"/>
        </a:spcAft>
        <a:buClrTx/>
        <a:buSzPct val="100000"/>
        <a:buFontTx/>
        <a:buChar char="•"/>
        <a:tabLst/>
        <a:defRPr sz="4400" b="0" i="0" u="none" strike="noStrike" cap="none" spc="0" baseline="0">
          <a:solidFill>
            <a:srgbClr val="000000"/>
          </a:solidFill>
          <a:uFillTx/>
          <a:latin typeface="Arial Narrow"/>
          <a:ea typeface="Arial Narrow"/>
          <a:cs typeface="Arial Narrow"/>
          <a:sym typeface="Arial Narrow"/>
        </a:defRPr>
      </a:lvl8pPr>
      <a:lvl9pPr marL="4216400" marR="0" indent="-558800" algn="l" defTabSz="914400" rtl="0" latinLnBrk="0">
        <a:lnSpc>
          <a:spcPct val="150000"/>
        </a:lnSpc>
        <a:spcBef>
          <a:spcPts val="300"/>
        </a:spcBef>
        <a:spcAft>
          <a:spcPts val="0"/>
        </a:spcAft>
        <a:buClrTx/>
        <a:buSzPct val="100000"/>
        <a:buFontTx/>
        <a:buChar char="•"/>
        <a:tabLst/>
        <a:defRPr sz="4400" b="0" i="0" u="none" strike="noStrike" cap="none" spc="0" baseline="0">
          <a:solidFill>
            <a:srgbClr val="000000"/>
          </a:solidFill>
          <a:uFillTx/>
          <a:latin typeface="Arial Narrow"/>
          <a:ea typeface="Arial Narrow"/>
          <a:cs typeface="Arial Narrow"/>
          <a:sym typeface="Arial Narrow"/>
        </a:defRPr>
      </a:lvl9pPr>
    </p:bodyStyle>
    <p:otherStyle>
      <a:lvl1pPr marL="0" marR="0" indent="0" algn="r"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Narrow"/>
        </a:defRPr>
      </a:lvl1pPr>
      <a:lvl2pPr marL="0" marR="0" indent="0" algn="r"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Narrow"/>
        </a:defRPr>
      </a:lvl2pPr>
      <a:lvl3pPr marL="0" marR="0" indent="0" algn="r"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Narrow"/>
        </a:defRPr>
      </a:lvl3pPr>
      <a:lvl4pPr marL="0" marR="0" indent="0" algn="r"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Narrow"/>
        </a:defRPr>
      </a:lvl4pPr>
      <a:lvl5pPr marL="0" marR="0" indent="0" algn="r"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Narrow"/>
        </a:defRPr>
      </a:lvl5pPr>
      <a:lvl6pPr marL="0" marR="0" indent="0" algn="r"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Narrow"/>
        </a:defRPr>
      </a:lvl6pPr>
      <a:lvl7pPr marL="0" marR="0" indent="0" algn="r"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Narrow"/>
        </a:defRPr>
      </a:lvl7pPr>
      <a:lvl8pPr marL="0" marR="0" indent="0" algn="r"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Narrow"/>
        </a:defRPr>
      </a:lvl8pPr>
      <a:lvl9pPr marL="0" marR="0" indent="0" algn="r"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Narrow"/>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hyperlink" Target="https://ctan.org/topic/class"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hyperlink" Target="http://ctan.org"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overleaf.co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LaTeX-project.org/get/"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itel 1"/>
          <p:cNvSpPr txBox="1">
            <a:spLocks noGrp="1"/>
          </p:cNvSpPr>
          <p:nvPr>
            <p:ph type="ctrTitle"/>
          </p:nvPr>
        </p:nvSpPr>
        <p:spPr>
          <a:xfrm>
            <a:off x="3774473" y="3905670"/>
            <a:ext cx="19938808" cy="4896548"/>
          </a:xfrm>
          <a:prstGeom prst="rect">
            <a:avLst/>
          </a:prstGeom>
        </p:spPr>
        <p:txBody>
          <a:bodyPr/>
          <a:lstStyle/>
          <a:p>
            <a:pPr algn="ctr"/>
            <a:br>
              <a:rPr dirty="0"/>
            </a:br>
            <a:r>
              <a:rPr lang="de-DE" dirty="0"/>
              <a:t>Einführung</a:t>
            </a:r>
            <a:r>
              <a:rPr dirty="0"/>
              <a:t> in LaTeX</a:t>
            </a:r>
          </a:p>
        </p:txBody>
      </p:sp>
      <p:sp>
        <p:nvSpPr>
          <p:cNvPr id="96" name="Untertitel 2"/>
          <p:cNvSpPr txBox="1">
            <a:spLocks noGrp="1"/>
          </p:cNvSpPr>
          <p:nvPr>
            <p:ph type="subTitle" sz="quarter" idx="1"/>
          </p:nvPr>
        </p:nvSpPr>
        <p:spPr>
          <a:xfrm>
            <a:off x="3774473" y="8946232"/>
            <a:ext cx="19938808" cy="3312370"/>
          </a:xfrm>
          <a:prstGeom prst="rect">
            <a:avLst/>
          </a:prstGeom>
        </p:spPr>
        <p:txBody>
          <a:bodyPr/>
          <a:lstStyle/>
          <a:p>
            <a:r>
              <a:rPr dirty="0"/>
              <a:t>Peter Breternitz</a:t>
            </a:r>
          </a:p>
          <a:p>
            <a:r>
              <a:rPr dirty="0"/>
              <a:t>E-</a:t>
            </a:r>
            <a:r>
              <a:rPr dirty="0" err="1"/>
              <a:t>Dienste</a:t>
            </a:r>
            <a:r>
              <a:t>/ LBS Frankfurt</a:t>
            </a:r>
          </a:p>
          <a:p>
            <a:r>
              <a:t>p.breternitz@ub.uni-frankfurt.de</a:t>
            </a:r>
          </a:p>
        </p:txBody>
      </p:sp>
      <p:sp>
        <p:nvSpPr>
          <p:cNvPr id="97" name="Textplatzhalter 3"/>
          <p:cNvSpPr>
            <a:spLocks noGrp="1"/>
          </p:cNvSpPr>
          <p:nvPr>
            <p:ph type="body" idx="21"/>
          </p:nvPr>
        </p:nvSpPr>
        <p:spPr>
          <a:prstGeom prst="rect">
            <a:avLst/>
          </a:prstGeom>
        </p:spPr>
        <p:txBody>
          <a:bodyPr/>
          <a:lstStyle/>
          <a:p>
            <a:endParaRPr dirty="0"/>
          </a:p>
        </p:txBody>
      </p:sp>
      <p:sp>
        <p:nvSpPr>
          <p:cNvPr id="98" name="Foliennummernplatzhalter 5"/>
          <p:cNvSpPr txBox="1">
            <a:spLocks noGrp="1"/>
          </p:cNvSpPr>
          <p:nvPr>
            <p:ph type="sldNum" sz="quarter" idx="4294967295"/>
          </p:nvPr>
        </p:nvSpPr>
        <p:spPr>
          <a:xfrm>
            <a:off x="23820003" y="13266712"/>
            <a:ext cx="208391"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a:t>
            </a:fld>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Foliennummernplatzhalter 1"/>
          <p:cNvSpPr txBox="1">
            <a:spLocks noGrp="1"/>
          </p:cNvSpPr>
          <p:nvPr>
            <p:ph type="sldNum" sz="quarter" idx="4294967295"/>
          </p:nvPr>
        </p:nvSpPr>
        <p:spPr>
          <a:xfrm>
            <a:off x="23715752"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10</a:t>
            </a:fld>
            <a:endParaRPr/>
          </a:p>
        </p:txBody>
      </p:sp>
      <p:sp>
        <p:nvSpPr>
          <p:cNvPr id="145" name="Inhaltsplatzhalter 3"/>
          <p:cNvSpPr txBox="1">
            <a:spLocks noGrp="1"/>
          </p:cNvSpPr>
          <p:nvPr>
            <p:ph type="body" idx="1"/>
          </p:nvPr>
        </p:nvSpPr>
        <p:spPr>
          <a:xfrm>
            <a:off x="1894855" y="2970212"/>
            <a:ext cx="20356144" cy="9848854"/>
          </a:xfrm>
          <a:prstGeom prst="rect">
            <a:avLst/>
          </a:prstGeom>
        </p:spPr>
        <p:txBody>
          <a:bodyPr>
            <a:normAutofit/>
          </a:bodyPr>
          <a:lstStyle/>
          <a:p>
            <a:pPr defTabSz="832103">
              <a:lnSpc>
                <a:spcPct val="140000"/>
              </a:lnSpc>
              <a:spcBef>
                <a:spcPts val="200"/>
              </a:spcBef>
              <a:defRPr sz="4000" b="1"/>
            </a:pPr>
            <a:r>
              <a:rPr dirty="0"/>
              <a:t>Syntax:</a:t>
            </a:r>
          </a:p>
          <a:p>
            <a:pPr marL="977438" lvl="2" indent="-571500" defTabSz="832103">
              <a:lnSpc>
                <a:spcPct val="140000"/>
              </a:lnSpc>
              <a:spcBef>
                <a:spcPts val="200"/>
              </a:spcBef>
              <a:buFont typeface="Symbol"/>
              <a:buChar char="-"/>
              <a:defRPr sz="4000"/>
            </a:pPr>
            <a:r>
              <a:rPr lang="de-DE" sz="3600" dirty="0"/>
              <a:t>Befehle (Makros) beginnen mit einem Backslash</a:t>
            </a:r>
          </a:p>
          <a:p>
            <a:pPr marL="1925052" lvl="4" indent="-401052" defTabSz="832103">
              <a:lnSpc>
                <a:spcPct val="140000"/>
              </a:lnSpc>
              <a:spcBef>
                <a:spcPts val="200"/>
              </a:spcBef>
              <a:defRPr sz="4000"/>
            </a:pPr>
            <a:r>
              <a:rPr lang="de-DE" sz="3600" dirty="0"/>
              <a:t>Beispiele</a:t>
            </a:r>
            <a:r>
              <a:rPr lang="de-DE" sz="3600" b="1" dirty="0"/>
              <a:t>: \</a:t>
            </a:r>
            <a:r>
              <a:rPr lang="de-DE" sz="3600" b="1" dirty="0" err="1"/>
              <a:t>begin</a:t>
            </a:r>
            <a:r>
              <a:rPr lang="de-DE" sz="3600" b="1" dirty="0"/>
              <a:t>, \end, \</a:t>
            </a:r>
            <a:r>
              <a:rPr lang="de-DE" sz="3600" b="1" dirty="0" err="1"/>
              <a:t>chapter</a:t>
            </a:r>
            <a:r>
              <a:rPr lang="de-DE" sz="3600" dirty="0"/>
              <a:t>, </a:t>
            </a:r>
            <a:r>
              <a:rPr lang="de-DE" sz="3600" b="1" dirty="0"/>
              <a:t>\item</a:t>
            </a:r>
            <a:r>
              <a:rPr lang="de-DE" sz="3600" dirty="0"/>
              <a:t>, </a:t>
            </a:r>
            <a:r>
              <a:rPr lang="de-DE" sz="3600" b="1" dirty="0"/>
              <a:t>\</a:t>
            </a:r>
            <a:r>
              <a:rPr lang="de-DE" sz="3600" b="1" dirty="0" err="1"/>
              <a:t>cite</a:t>
            </a:r>
            <a:endParaRPr lang="de-DE" sz="3600" b="1" dirty="0"/>
          </a:p>
          <a:p>
            <a:pPr marL="977438" lvl="2" indent="-571500" defTabSz="832103">
              <a:lnSpc>
                <a:spcPct val="140000"/>
              </a:lnSpc>
              <a:spcBef>
                <a:spcPts val="200"/>
              </a:spcBef>
              <a:buFont typeface="Symbol"/>
              <a:buChar char="-"/>
              <a:defRPr sz="4000"/>
            </a:pPr>
            <a:r>
              <a:rPr lang="de-DE" sz="3600" dirty="0"/>
              <a:t>Befehle können Optionen haben. Diese stehen in </a:t>
            </a:r>
            <a:r>
              <a:rPr lang="de-DE" sz="3600" b="1" dirty="0"/>
              <a:t>[]</a:t>
            </a:r>
            <a:r>
              <a:rPr lang="de-DE" sz="3600" dirty="0"/>
              <a:t> eckigen Klammern</a:t>
            </a:r>
          </a:p>
          <a:p>
            <a:pPr marL="1925052" lvl="4" indent="-401052" defTabSz="832103">
              <a:lnSpc>
                <a:spcPct val="140000"/>
              </a:lnSpc>
              <a:spcBef>
                <a:spcPts val="200"/>
              </a:spcBef>
              <a:defRPr sz="4000"/>
            </a:pPr>
            <a:r>
              <a:rPr lang="de-DE" sz="3600" dirty="0"/>
              <a:t>Beispiel: </a:t>
            </a:r>
            <a:r>
              <a:rPr lang="de-DE" sz="3600" b="1" dirty="0"/>
              <a:t>\</a:t>
            </a:r>
            <a:r>
              <a:rPr lang="de-DE" sz="3600" b="1" dirty="0" err="1"/>
              <a:t>footcite</a:t>
            </a:r>
            <a:r>
              <a:rPr lang="de-DE" sz="3600" b="1" dirty="0"/>
              <a:t>[Vgl.][34]{</a:t>
            </a:r>
            <a:r>
              <a:rPr lang="de-DE" sz="3600" b="1" dirty="0" err="1"/>
              <a:t>bibTeX_id</a:t>
            </a:r>
            <a:r>
              <a:rPr lang="de-DE" sz="3600" b="1" dirty="0"/>
              <a:t>}</a:t>
            </a:r>
          </a:p>
          <a:p>
            <a:pPr marL="977438" lvl="2" indent="-571500" defTabSz="832103">
              <a:lnSpc>
                <a:spcPct val="140000"/>
              </a:lnSpc>
              <a:spcBef>
                <a:spcPts val="200"/>
              </a:spcBef>
              <a:buFont typeface="Symbol"/>
              <a:buChar char="-"/>
              <a:defRPr sz="4000"/>
            </a:pPr>
            <a:r>
              <a:rPr lang="de-DE" sz="3600" dirty="0"/>
              <a:t>Parameter bzw. Argumente stehen in </a:t>
            </a:r>
            <a:r>
              <a:rPr lang="de-DE" sz="3600" b="1" dirty="0"/>
              <a:t>{}</a:t>
            </a:r>
            <a:r>
              <a:rPr lang="de-DE" sz="3600" dirty="0"/>
              <a:t> geschweiften Klammern</a:t>
            </a:r>
          </a:p>
          <a:p>
            <a:pPr marL="1925052" lvl="4" indent="-401052" defTabSz="832103">
              <a:lnSpc>
                <a:spcPct val="140000"/>
              </a:lnSpc>
              <a:spcBef>
                <a:spcPts val="200"/>
              </a:spcBef>
              <a:defRPr sz="4000"/>
            </a:pPr>
            <a:r>
              <a:rPr lang="de-DE" sz="3600" dirty="0"/>
              <a:t>Beispiel: </a:t>
            </a:r>
            <a:r>
              <a:rPr lang="de-DE" sz="3600" b="1" dirty="0"/>
              <a:t>\</a:t>
            </a:r>
            <a:r>
              <a:rPr lang="de-DE" sz="3600" b="1" dirty="0" err="1"/>
              <a:t>chapter</a:t>
            </a:r>
            <a:r>
              <a:rPr lang="de-DE" sz="3600" b="1" dirty="0"/>
              <a:t>{This </a:t>
            </a:r>
            <a:r>
              <a:rPr lang="de-DE" sz="3600" b="1" dirty="0" err="1"/>
              <a:t>is</a:t>
            </a:r>
            <a:r>
              <a:rPr lang="de-DE" sz="3600" b="1" dirty="0"/>
              <a:t> a </a:t>
            </a:r>
            <a:r>
              <a:rPr lang="de-DE" sz="3600" b="1" dirty="0" err="1"/>
              <a:t>section</a:t>
            </a:r>
            <a:r>
              <a:rPr lang="de-DE" sz="3600" b="1" dirty="0"/>
              <a:t>} </a:t>
            </a:r>
          </a:p>
          <a:p>
            <a:pPr marL="977438" lvl="2" indent="-571500" defTabSz="832103">
              <a:lnSpc>
                <a:spcPct val="140000"/>
              </a:lnSpc>
              <a:spcBef>
                <a:spcPts val="200"/>
              </a:spcBef>
              <a:buFont typeface="Symbol"/>
              <a:buChar char="-"/>
              <a:defRPr sz="4000"/>
            </a:pPr>
            <a:r>
              <a:rPr lang="de-DE" sz="3600" dirty="0"/>
              <a:t>Umbrüche werden ignoriert</a:t>
            </a:r>
          </a:p>
          <a:p>
            <a:pPr marL="977438" lvl="2" indent="-571500" defTabSz="832103">
              <a:lnSpc>
                <a:spcPct val="140000"/>
              </a:lnSpc>
              <a:spcBef>
                <a:spcPts val="200"/>
              </a:spcBef>
              <a:buFont typeface="Symbol"/>
              <a:buChar char="-"/>
              <a:defRPr sz="4000"/>
            </a:pPr>
            <a:r>
              <a:rPr lang="de-DE" sz="3600" dirty="0"/>
              <a:t>\\ oder \</a:t>
            </a:r>
            <a:r>
              <a:rPr lang="de-DE" sz="3600" dirty="0" err="1"/>
              <a:t>newline</a:t>
            </a:r>
            <a:r>
              <a:rPr lang="de-DE" sz="3600" dirty="0"/>
              <a:t> erzeugt einen Zeilenumbruch</a:t>
            </a:r>
          </a:p>
          <a:p>
            <a:pPr marL="977438" lvl="2" indent="-571500" defTabSz="832103">
              <a:lnSpc>
                <a:spcPct val="140000"/>
              </a:lnSpc>
              <a:spcBef>
                <a:spcPts val="200"/>
              </a:spcBef>
              <a:buFont typeface="Symbol"/>
              <a:buChar char="-"/>
              <a:defRPr sz="4000"/>
            </a:pPr>
            <a:r>
              <a:rPr lang="de-DE" sz="3600" dirty="0"/>
              <a:t>Absätze erfordern doppelte Leerzeilen</a:t>
            </a:r>
          </a:p>
          <a:p>
            <a:pPr marL="977438" lvl="2" indent="-571500" defTabSz="832103">
              <a:lnSpc>
                <a:spcPct val="140000"/>
              </a:lnSpc>
              <a:spcBef>
                <a:spcPts val="200"/>
              </a:spcBef>
              <a:buFont typeface="Symbol"/>
              <a:buChar char="-"/>
              <a:defRPr sz="4000"/>
            </a:pPr>
            <a:r>
              <a:rPr lang="de-DE" sz="3600" dirty="0"/>
              <a:t>Statusänderung gilt immer für den ganzen Block</a:t>
            </a:r>
          </a:p>
          <a:p>
            <a:pPr marL="977438" lvl="2" indent="-571500" defTabSz="832103">
              <a:lnSpc>
                <a:spcPct val="140000"/>
              </a:lnSpc>
              <a:spcBef>
                <a:spcPts val="200"/>
              </a:spcBef>
              <a:buFont typeface="Symbol"/>
              <a:buChar char="-"/>
              <a:defRPr sz="4000"/>
            </a:pPr>
            <a:r>
              <a:rPr lang="de-DE" sz="3600" dirty="0"/>
              <a:t>Bestimmte Zeichen benötigen ein \ Backslash: </a:t>
            </a:r>
            <a:r>
              <a:rPr lang="de-DE" sz="3600" b="1" dirty="0"/>
              <a:t>\&amp;</a:t>
            </a:r>
            <a:r>
              <a:rPr lang="de-DE" sz="3600" dirty="0"/>
              <a:t>, </a:t>
            </a:r>
            <a:r>
              <a:rPr lang="de-DE" sz="3600" b="1" dirty="0"/>
              <a:t>\$</a:t>
            </a:r>
            <a:r>
              <a:rPr lang="de-DE" sz="3600" dirty="0"/>
              <a:t>, </a:t>
            </a:r>
            <a:r>
              <a:rPr lang="de-DE" sz="3600" b="1" dirty="0"/>
              <a:t>\%</a:t>
            </a:r>
            <a:r>
              <a:rPr lang="de-DE" sz="3600" dirty="0"/>
              <a:t>, </a:t>
            </a:r>
            <a:r>
              <a:rPr lang="de-DE" sz="3600" b="1" dirty="0"/>
              <a:t>\{…\}</a:t>
            </a:r>
            <a:r>
              <a:rPr lang="de-DE" sz="3600" dirty="0"/>
              <a:t>,</a:t>
            </a:r>
            <a:r>
              <a:rPr lang="de-DE" sz="3600" b="1" dirty="0"/>
              <a:t> \[… \]</a:t>
            </a:r>
            <a:r>
              <a:rPr lang="de-DE" sz="3600" dirty="0"/>
              <a:t>, </a:t>
            </a:r>
            <a:r>
              <a:rPr lang="de-DE" sz="3600" b="1" dirty="0"/>
              <a:t>\#</a:t>
            </a:r>
          </a:p>
        </p:txBody>
      </p:sp>
      <p:sp>
        <p:nvSpPr>
          <p:cNvPr id="146" name="Titel 4"/>
          <p:cNvSpPr txBox="1">
            <a:spLocks noGrp="1"/>
          </p:cNvSpPr>
          <p:nvPr>
            <p:ph type="title"/>
          </p:nvPr>
        </p:nvSpPr>
        <p:spPr>
          <a:xfrm>
            <a:off x="1894853" y="177004"/>
            <a:ext cx="18873793" cy="1439863"/>
          </a:xfrm>
          <a:prstGeom prst="rect">
            <a:avLst/>
          </a:prstGeom>
        </p:spPr>
        <p:txBody>
          <a:bodyPr/>
          <a:lstStyle/>
          <a:p>
            <a:r>
              <a:t>Generelle LaTeX Syntax</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5">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5">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5">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5">
                                            <p:txEl>
                                              <p:pRg st="9" end="9"/>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5">
                                            <p:txEl>
                                              <p:pRg st="10" end="1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4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Foliennummernplatzhalter 1"/>
          <p:cNvSpPr txBox="1">
            <a:spLocks noGrp="1"/>
          </p:cNvSpPr>
          <p:nvPr>
            <p:ph type="sldNum" sz="quarter" idx="4294967295"/>
          </p:nvPr>
        </p:nvSpPr>
        <p:spPr>
          <a:xfrm>
            <a:off x="23729480" y="13266712"/>
            <a:ext cx="298916"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11</a:t>
            </a:fld>
            <a:endParaRPr/>
          </a:p>
        </p:txBody>
      </p:sp>
      <p:graphicFrame>
        <p:nvGraphicFramePr>
          <p:cNvPr id="151" name="Tabelle 6"/>
          <p:cNvGraphicFramePr/>
          <p:nvPr/>
        </p:nvGraphicFramePr>
        <p:xfrm>
          <a:off x="1895474" y="2249488"/>
          <a:ext cx="17929374" cy="10544040"/>
        </p:xfrm>
        <a:graphic>
          <a:graphicData uri="http://schemas.openxmlformats.org/drawingml/2006/table">
            <a:tbl>
              <a:tblPr firstRow="1" bandRow="1">
                <a:tableStyleId>{4C3C2611-4C71-4FC5-86AE-919BDF0F9419}</a:tableStyleId>
              </a:tblPr>
              <a:tblGrid>
                <a:gridCol w="8964687">
                  <a:extLst>
                    <a:ext uri="{9D8B030D-6E8A-4147-A177-3AD203B41FA5}">
                      <a16:colId xmlns:a16="http://schemas.microsoft.com/office/drawing/2014/main" val="20000"/>
                    </a:ext>
                  </a:extLst>
                </a:gridCol>
                <a:gridCol w="8964687">
                  <a:extLst>
                    <a:ext uri="{9D8B030D-6E8A-4147-A177-3AD203B41FA5}">
                      <a16:colId xmlns:a16="http://schemas.microsoft.com/office/drawing/2014/main" val="20001"/>
                    </a:ext>
                  </a:extLst>
                </a:gridCol>
              </a:tblGrid>
              <a:tr h="648072">
                <a:tc>
                  <a:txBody>
                    <a:bodyPr/>
                    <a:lstStyle/>
                    <a:p>
                      <a:pPr algn="l">
                        <a:defRPr b="0">
                          <a:solidFill>
                            <a:srgbClr val="000000"/>
                          </a:solidFill>
                        </a:defRPr>
                      </a:pPr>
                      <a:r>
                        <a:rPr b="1">
                          <a:solidFill>
                            <a:srgbClr val="FFFFFF"/>
                          </a:solidFill>
                          <a:sym typeface="Helvetica"/>
                        </a:rPr>
                        <a:t>Befehl</a:t>
                      </a:r>
                    </a:p>
                  </a:txBody>
                  <a:tcPr marL="45720" marR="45720" horzOverflow="overflow"/>
                </a:tc>
                <a:tc>
                  <a:txBody>
                    <a:bodyPr/>
                    <a:lstStyle/>
                    <a:p>
                      <a:pPr algn="l">
                        <a:defRPr b="0">
                          <a:solidFill>
                            <a:srgbClr val="000000"/>
                          </a:solidFill>
                        </a:defRPr>
                      </a:pPr>
                      <a:r>
                        <a:rPr b="1">
                          <a:solidFill>
                            <a:srgbClr val="FFFFFF"/>
                          </a:solidFill>
                          <a:sym typeface="Helvetica"/>
                        </a:rPr>
                        <a:t>Bedeutung</a:t>
                      </a:r>
                    </a:p>
                  </a:txBody>
                  <a:tcPr marL="45720" marR="45720" horzOverflow="overflow"/>
                </a:tc>
                <a:extLst>
                  <a:ext uri="{0D108BD9-81ED-4DB2-BD59-A6C34878D82A}">
                    <a16:rowId xmlns:a16="http://schemas.microsoft.com/office/drawing/2014/main" val="10000"/>
                  </a:ext>
                </a:extLst>
              </a:tr>
              <a:tr h="648072">
                <a:tc>
                  <a:txBody>
                    <a:bodyPr/>
                    <a:lstStyle/>
                    <a:p>
                      <a:pPr algn="l">
                        <a:defRPr>
                          <a:solidFill>
                            <a:srgbClr val="000000"/>
                          </a:solidFill>
                        </a:defRPr>
                      </a:pPr>
                      <a:r>
                        <a:rPr sz="2400">
                          <a:solidFill>
                            <a:schemeClr val="accent1"/>
                          </a:solidFill>
                          <a:sym typeface="Helvetica"/>
                        </a:rPr>
                        <a:t>\\ oder \newline</a:t>
                      </a:r>
                    </a:p>
                  </a:txBody>
                  <a:tcPr marL="45720" marR="45720" horzOverflow="overflow"/>
                </a:tc>
                <a:tc>
                  <a:txBody>
                    <a:bodyPr/>
                    <a:lstStyle/>
                    <a:p>
                      <a:pPr algn="l">
                        <a:defRPr>
                          <a:solidFill>
                            <a:srgbClr val="000000"/>
                          </a:solidFill>
                        </a:defRPr>
                      </a:pPr>
                      <a:r>
                        <a:rPr sz="2400">
                          <a:solidFill>
                            <a:schemeClr val="accent1"/>
                          </a:solidFill>
                          <a:sym typeface="Helvetica"/>
                        </a:rPr>
                        <a:t>Zeilenumbruch</a:t>
                      </a:r>
                    </a:p>
                  </a:txBody>
                  <a:tcPr marL="45720" marR="45720" horzOverflow="overflow"/>
                </a:tc>
                <a:extLst>
                  <a:ext uri="{0D108BD9-81ED-4DB2-BD59-A6C34878D82A}">
                    <a16:rowId xmlns:a16="http://schemas.microsoft.com/office/drawing/2014/main" val="10001"/>
                  </a:ext>
                </a:extLst>
              </a:tr>
              <a:tr h="648072">
                <a:tc>
                  <a:txBody>
                    <a:bodyPr/>
                    <a:lstStyle/>
                    <a:p>
                      <a:pPr algn="l">
                        <a:defRPr>
                          <a:solidFill>
                            <a:srgbClr val="000000"/>
                          </a:solidFill>
                        </a:defRPr>
                      </a:pPr>
                      <a:r>
                        <a:rPr sz="2400">
                          <a:solidFill>
                            <a:schemeClr val="accent1"/>
                          </a:solidFill>
                          <a:sym typeface="Helvetica"/>
                        </a:rPr>
                        <a:t>\clearpage</a:t>
                      </a:r>
                    </a:p>
                  </a:txBody>
                  <a:tcPr marL="45720" marR="45720" horzOverflow="overflow"/>
                </a:tc>
                <a:tc>
                  <a:txBody>
                    <a:bodyPr/>
                    <a:lstStyle/>
                    <a:p>
                      <a:pPr algn="l">
                        <a:defRPr>
                          <a:solidFill>
                            <a:srgbClr val="000000"/>
                          </a:solidFill>
                        </a:defRPr>
                      </a:pPr>
                      <a:r>
                        <a:rPr sz="2400">
                          <a:solidFill>
                            <a:schemeClr val="accent1"/>
                          </a:solidFill>
                          <a:sym typeface="Helvetica"/>
                        </a:rPr>
                        <a:t>Leere Seite (Beendet eine Seite) Seitenumbruch</a:t>
                      </a:r>
                    </a:p>
                  </a:txBody>
                  <a:tcPr marL="45720" marR="45720" horzOverflow="overflow"/>
                </a:tc>
                <a:extLst>
                  <a:ext uri="{0D108BD9-81ED-4DB2-BD59-A6C34878D82A}">
                    <a16:rowId xmlns:a16="http://schemas.microsoft.com/office/drawing/2014/main" val="10002"/>
                  </a:ext>
                </a:extLst>
              </a:tr>
              <a:tr h="648072">
                <a:tc>
                  <a:txBody>
                    <a:bodyPr/>
                    <a:lstStyle/>
                    <a:p>
                      <a:pPr algn="l">
                        <a:defRPr>
                          <a:solidFill>
                            <a:srgbClr val="000000"/>
                          </a:solidFill>
                        </a:defRPr>
                      </a:pPr>
                      <a:r>
                        <a:rPr sz="2400">
                          <a:solidFill>
                            <a:schemeClr val="accent1"/>
                          </a:solidFill>
                          <a:sym typeface="Helvetica"/>
                        </a:rPr>
                        <a:t>\pagebreak</a:t>
                      </a:r>
                    </a:p>
                  </a:txBody>
                  <a:tcPr marL="45720" marR="45720" horzOverflow="overflow"/>
                </a:tc>
                <a:tc>
                  <a:txBody>
                    <a:bodyPr/>
                    <a:lstStyle/>
                    <a:p>
                      <a:pPr algn="l">
                        <a:defRPr>
                          <a:solidFill>
                            <a:srgbClr val="000000"/>
                          </a:solidFill>
                        </a:defRPr>
                      </a:pPr>
                      <a:r>
                        <a:rPr sz="2400">
                          <a:solidFill>
                            <a:schemeClr val="accent1"/>
                          </a:solidFill>
                          <a:sym typeface="Helvetica"/>
                        </a:rPr>
                        <a:t>Seitenumbruch</a:t>
                      </a:r>
                    </a:p>
                  </a:txBody>
                  <a:tcPr marL="45720" marR="45720" horzOverflow="overflow"/>
                </a:tc>
                <a:extLst>
                  <a:ext uri="{0D108BD9-81ED-4DB2-BD59-A6C34878D82A}">
                    <a16:rowId xmlns:a16="http://schemas.microsoft.com/office/drawing/2014/main" val="10003"/>
                  </a:ext>
                </a:extLst>
              </a:tr>
              <a:tr h="648072">
                <a:tc>
                  <a:txBody>
                    <a:bodyPr/>
                    <a:lstStyle/>
                    <a:p>
                      <a:pPr algn="l">
                        <a:defRPr>
                          <a:solidFill>
                            <a:srgbClr val="000000"/>
                          </a:solidFill>
                        </a:defRPr>
                      </a:pPr>
                      <a:r>
                        <a:rPr sz="2400">
                          <a:solidFill>
                            <a:schemeClr val="accent1"/>
                          </a:solidFill>
                          <a:sym typeface="Helvetica"/>
                        </a:rPr>
                        <a:t>\noindent</a:t>
                      </a:r>
                    </a:p>
                  </a:txBody>
                  <a:tcPr marL="45720" marR="45720" horzOverflow="overflow"/>
                </a:tc>
                <a:tc>
                  <a:txBody>
                    <a:bodyPr/>
                    <a:lstStyle/>
                    <a:p>
                      <a:pPr algn="l">
                        <a:defRPr>
                          <a:solidFill>
                            <a:srgbClr val="000000"/>
                          </a:solidFill>
                        </a:defRPr>
                      </a:pPr>
                      <a:r>
                        <a:rPr sz="2400">
                          <a:solidFill>
                            <a:schemeClr val="accent1"/>
                          </a:solidFill>
                          <a:sym typeface="Helvetica"/>
                        </a:rPr>
                        <a:t>Kein Einzug vor dieser Zeile</a:t>
                      </a:r>
                    </a:p>
                  </a:txBody>
                  <a:tcPr marL="45720" marR="45720" horzOverflow="overflow"/>
                </a:tc>
                <a:extLst>
                  <a:ext uri="{0D108BD9-81ED-4DB2-BD59-A6C34878D82A}">
                    <a16:rowId xmlns:a16="http://schemas.microsoft.com/office/drawing/2014/main" val="10004"/>
                  </a:ext>
                </a:extLst>
              </a:tr>
              <a:tr h="648072">
                <a:tc>
                  <a:txBody>
                    <a:bodyPr/>
                    <a:lstStyle/>
                    <a:p>
                      <a:pPr algn="l">
                        <a:defRPr>
                          <a:solidFill>
                            <a:srgbClr val="000000"/>
                          </a:solidFill>
                        </a:defRPr>
                      </a:pPr>
                      <a:r>
                        <a:rPr sz="2400">
                          <a:solidFill>
                            <a:schemeClr val="accent1"/>
                          </a:solidFill>
                          <a:sym typeface="Helvetica"/>
                        </a:rPr>
                        <a:t>\centering</a:t>
                      </a:r>
                    </a:p>
                  </a:txBody>
                  <a:tcPr marL="45720" marR="45720" horzOverflow="overflow"/>
                </a:tc>
                <a:tc>
                  <a:txBody>
                    <a:bodyPr/>
                    <a:lstStyle/>
                    <a:p>
                      <a:pPr algn="l">
                        <a:defRPr>
                          <a:solidFill>
                            <a:srgbClr val="000000"/>
                          </a:solidFill>
                        </a:defRPr>
                      </a:pPr>
                      <a:r>
                        <a:rPr sz="2400">
                          <a:solidFill>
                            <a:schemeClr val="accent1"/>
                          </a:solidFill>
                          <a:sym typeface="Helvetica"/>
                        </a:rPr>
                        <a:t>Zentriere den folgenden Block</a:t>
                      </a:r>
                    </a:p>
                  </a:txBody>
                  <a:tcPr marL="45720" marR="45720" horzOverflow="overflow"/>
                </a:tc>
                <a:extLst>
                  <a:ext uri="{0D108BD9-81ED-4DB2-BD59-A6C34878D82A}">
                    <a16:rowId xmlns:a16="http://schemas.microsoft.com/office/drawing/2014/main" val="10005"/>
                  </a:ext>
                </a:extLst>
              </a:tr>
              <a:tr h="648072">
                <a:tc>
                  <a:txBody>
                    <a:bodyPr/>
                    <a:lstStyle/>
                    <a:p>
                      <a:pPr algn="l">
                        <a:defRPr>
                          <a:solidFill>
                            <a:srgbClr val="000000"/>
                          </a:solidFill>
                        </a:defRPr>
                      </a:pPr>
                      <a:r>
                        <a:rPr sz="2400">
                          <a:solidFill>
                            <a:schemeClr val="accent1"/>
                          </a:solidFill>
                          <a:sym typeface="Helvetica"/>
                        </a:rPr>
                        <a:t>\raggedleft</a:t>
                      </a:r>
                    </a:p>
                  </a:txBody>
                  <a:tcPr marL="45720" marR="45720" horzOverflow="overflow"/>
                </a:tc>
                <a:tc>
                  <a:txBody>
                    <a:bodyPr/>
                    <a:lstStyle/>
                    <a:p>
                      <a:pPr algn="l">
                        <a:defRPr>
                          <a:solidFill>
                            <a:srgbClr val="000000"/>
                          </a:solidFill>
                        </a:defRPr>
                      </a:pPr>
                      <a:r>
                        <a:rPr sz="2400">
                          <a:solidFill>
                            <a:schemeClr val="accent1"/>
                          </a:solidFill>
                          <a:sym typeface="Helvetica"/>
                        </a:rPr>
                        <a:t>Flattersatz Linksbündig</a:t>
                      </a:r>
                    </a:p>
                  </a:txBody>
                  <a:tcPr marL="45720" marR="45720" horzOverflow="overflow"/>
                </a:tc>
                <a:extLst>
                  <a:ext uri="{0D108BD9-81ED-4DB2-BD59-A6C34878D82A}">
                    <a16:rowId xmlns:a16="http://schemas.microsoft.com/office/drawing/2014/main" val="10006"/>
                  </a:ext>
                </a:extLst>
              </a:tr>
              <a:tr h="648072">
                <a:tc>
                  <a:txBody>
                    <a:bodyPr/>
                    <a:lstStyle/>
                    <a:p>
                      <a:pPr algn="l">
                        <a:defRPr>
                          <a:solidFill>
                            <a:srgbClr val="000000"/>
                          </a:solidFill>
                        </a:defRPr>
                      </a:pPr>
                      <a:r>
                        <a:rPr sz="2400">
                          <a:solidFill>
                            <a:schemeClr val="accent1"/>
                          </a:solidFill>
                          <a:sym typeface="Helvetica"/>
                        </a:rPr>
                        <a:t>\raggedright</a:t>
                      </a:r>
                    </a:p>
                  </a:txBody>
                  <a:tcPr marL="45720" marR="45720" horzOverflow="overflow"/>
                </a:tc>
                <a:tc>
                  <a:txBody>
                    <a:bodyPr/>
                    <a:lstStyle/>
                    <a:p>
                      <a:pPr algn="l">
                        <a:defRPr>
                          <a:solidFill>
                            <a:srgbClr val="000000"/>
                          </a:solidFill>
                        </a:defRPr>
                      </a:pPr>
                      <a:r>
                        <a:rPr sz="2400">
                          <a:solidFill>
                            <a:schemeClr val="accent1"/>
                          </a:solidFill>
                          <a:sym typeface="Helvetica"/>
                        </a:rPr>
                        <a:t>Flattersatz Rechtsbündig</a:t>
                      </a:r>
                    </a:p>
                  </a:txBody>
                  <a:tcPr marL="45720" marR="45720" horzOverflow="overflow"/>
                </a:tc>
                <a:extLst>
                  <a:ext uri="{0D108BD9-81ED-4DB2-BD59-A6C34878D82A}">
                    <a16:rowId xmlns:a16="http://schemas.microsoft.com/office/drawing/2014/main" val="10007"/>
                  </a:ext>
                </a:extLst>
              </a:tr>
              <a:tr h="648072">
                <a:tc>
                  <a:txBody>
                    <a:bodyPr/>
                    <a:lstStyle/>
                    <a:p>
                      <a:pPr algn="l">
                        <a:defRPr>
                          <a:solidFill>
                            <a:srgbClr val="000000"/>
                          </a:solidFill>
                        </a:defRPr>
                      </a:pPr>
                      <a:r>
                        <a:rPr sz="2400">
                          <a:solidFill>
                            <a:schemeClr val="accent1"/>
                          </a:solidFill>
                          <a:sym typeface="Helvetica"/>
                        </a:rPr>
                        <a:t>\chapter</a:t>
                      </a:r>
                    </a:p>
                  </a:txBody>
                  <a:tcPr marL="45720" marR="45720" horzOverflow="overflow"/>
                </a:tc>
                <a:tc>
                  <a:txBody>
                    <a:bodyPr/>
                    <a:lstStyle/>
                    <a:p>
                      <a:pPr algn="l">
                        <a:defRPr>
                          <a:solidFill>
                            <a:srgbClr val="000000"/>
                          </a:solidFill>
                        </a:defRPr>
                      </a:pPr>
                      <a:r>
                        <a:rPr sz="2400">
                          <a:solidFill>
                            <a:schemeClr val="accent1"/>
                          </a:solidFill>
                          <a:sym typeface="Helvetica"/>
                        </a:rPr>
                        <a:t>Kapitel</a:t>
                      </a:r>
                    </a:p>
                  </a:txBody>
                  <a:tcPr marL="45720" marR="45720" horzOverflow="overflow"/>
                </a:tc>
                <a:extLst>
                  <a:ext uri="{0D108BD9-81ED-4DB2-BD59-A6C34878D82A}">
                    <a16:rowId xmlns:a16="http://schemas.microsoft.com/office/drawing/2014/main" val="10008"/>
                  </a:ext>
                </a:extLst>
              </a:tr>
              <a:tr h="648072">
                <a:tc>
                  <a:txBody>
                    <a:bodyPr/>
                    <a:lstStyle/>
                    <a:p>
                      <a:pPr algn="l">
                        <a:defRPr>
                          <a:solidFill>
                            <a:srgbClr val="000000"/>
                          </a:solidFill>
                        </a:defRPr>
                      </a:pPr>
                      <a:r>
                        <a:rPr sz="2400">
                          <a:solidFill>
                            <a:schemeClr val="accent1"/>
                          </a:solidFill>
                          <a:sym typeface="Helvetica"/>
                        </a:rPr>
                        <a:t>\section{Titel}</a:t>
                      </a:r>
                    </a:p>
                  </a:txBody>
                  <a:tcPr marL="45720" marR="45720" horzOverflow="overflow"/>
                </a:tc>
                <a:tc>
                  <a:txBody>
                    <a:bodyPr/>
                    <a:lstStyle/>
                    <a:p>
                      <a:pPr algn="l">
                        <a:defRPr>
                          <a:solidFill>
                            <a:srgbClr val="000000"/>
                          </a:solidFill>
                        </a:defRPr>
                      </a:pPr>
                      <a:r>
                        <a:rPr sz="2400">
                          <a:solidFill>
                            <a:schemeClr val="accent1"/>
                          </a:solidFill>
                          <a:sym typeface="Helvetica"/>
                        </a:rPr>
                        <a:t>Kapitel (Ebene 1)</a:t>
                      </a:r>
                    </a:p>
                  </a:txBody>
                  <a:tcPr marL="45720" marR="45720" horzOverflow="overflow"/>
                </a:tc>
                <a:extLst>
                  <a:ext uri="{0D108BD9-81ED-4DB2-BD59-A6C34878D82A}">
                    <a16:rowId xmlns:a16="http://schemas.microsoft.com/office/drawing/2014/main" val="10009"/>
                  </a:ext>
                </a:extLst>
              </a:tr>
              <a:tr h="648072">
                <a:tc>
                  <a:txBody>
                    <a:bodyPr/>
                    <a:lstStyle/>
                    <a:p>
                      <a:pPr algn="l">
                        <a:defRPr>
                          <a:solidFill>
                            <a:srgbClr val="000000"/>
                          </a:solidFill>
                        </a:defRPr>
                      </a:pPr>
                      <a:r>
                        <a:rPr sz="2400">
                          <a:solidFill>
                            <a:schemeClr val="accent1"/>
                          </a:solidFill>
                          <a:sym typeface="Helvetica"/>
                        </a:rPr>
                        <a:t>\subsection{Titel}</a:t>
                      </a:r>
                    </a:p>
                  </a:txBody>
                  <a:tcPr marL="45720" marR="45720" horzOverflow="overflow"/>
                </a:tc>
                <a:tc>
                  <a:txBody>
                    <a:bodyPr/>
                    <a:lstStyle/>
                    <a:p>
                      <a:pPr algn="l">
                        <a:defRPr>
                          <a:solidFill>
                            <a:srgbClr val="000000"/>
                          </a:solidFill>
                        </a:defRPr>
                      </a:pPr>
                      <a:r>
                        <a:rPr sz="2400">
                          <a:solidFill>
                            <a:schemeClr val="accent1"/>
                          </a:solidFill>
                          <a:sym typeface="Helvetica"/>
                        </a:rPr>
                        <a:t>Unterkapitel Ebene 2</a:t>
                      </a:r>
                    </a:p>
                  </a:txBody>
                  <a:tcPr marL="45720" marR="45720" horzOverflow="overflow"/>
                </a:tc>
                <a:extLst>
                  <a:ext uri="{0D108BD9-81ED-4DB2-BD59-A6C34878D82A}">
                    <a16:rowId xmlns:a16="http://schemas.microsoft.com/office/drawing/2014/main" val="10010"/>
                  </a:ext>
                </a:extLst>
              </a:tr>
              <a:tr h="648072">
                <a:tc>
                  <a:txBody>
                    <a:bodyPr/>
                    <a:lstStyle/>
                    <a:p>
                      <a:pPr algn="l">
                        <a:defRPr>
                          <a:solidFill>
                            <a:srgbClr val="000000"/>
                          </a:solidFill>
                        </a:defRPr>
                      </a:pPr>
                      <a:r>
                        <a:rPr sz="2400">
                          <a:solidFill>
                            <a:schemeClr val="accent1"/>
                          </a:solidFill>
                          <a:sym typeface="Helvetica"/>
                        </a:rPr>
                        <a:t>\subsubsection{Titel}</a:t>
                      </a:r>
                    </a:p>
                  </a:txBody>
                  <a:tcPr marL="45720" marR="45720" horzOverflow="overflow"/>
                </a:tc>
                <a:tc>
                  <a:txBody>
                    <a:bodyPr/>
                    <a:lstStyle/>
                    <a:p>
                      <a:pPr algn="l">
                        <a:defRPr>
                          <a:solidFill>
                            <a:srgbClr val="000000"/>
                          </a:solidFill>
                        </a:defRPr>
                      </a:pPr>
                      <a:r>
                        <a:rPr sz="2400">
                          <a:solidFill>
                            <a:schemeClr val="accent1"/>
                          </a:solidFill>
                          <a:sym typeface="Helvetica"/>
                        </a:rPr>
                        <a:t>Unterkapitel Ebene 3</a:t>
                      </a:r>
                    </a:p>
                  </a:txBody>
                  <a:tcPr marL="45720" marR="45720" horzOverflow="overflow"/>
                </a:tc>
                <a:extLst>
                  <a:ext uri="{0D108BD9-81ED-4DB2-BD59-A6C34878D82A}">
                    <a16:rowId xmlns:a16="http://schemas.microsoft.com/office/drawing/2014/main" val="10011"/>
                  </a:ext>
                </a:extLst>
              </a:tr>
              <a:tr h="648072">
                <a:tc>
                  <a:txBody>
                    <a:bodyPr/>
                    <a:lstStyle/>
                    <a:p>
                      <a:pPr algn="l">
                        <a:defRPr>
                          <a:solidFill>
                            <a:srgbClr val="000000"/>
                          </a:solidFill>
                        </a:defRPr>
                      </a:pPr>
                      <a:r>
                        <a:rPr sz="2400">
                          <a:solidFill>
                            <a:schemeClr val="accent1"/>
                          </a:solidFill>
                          <a:sym typeface="Helvetica"/>
                        </a:rPr>
                        <a:t>\paragraph{Titel}</a:t>
                      </a:r>
                    </a:p>
                  </a:txBody>
                  <a:tcPr marL="45720" marR="45720" horzOverflow="overflow"/>
                </a:tc>
                <a:tc>
                  <a:txBody>
                    <a:bodyPr/>
                    <a:lstStyle/>
                    <a:p>
                      <a:pPr algn="l">
                        <a:defRPr>
                          <a:solidFill>
                            <a:srgbClr val="000000"/>
                          </a:solidFill>
                        </a:defRPr>
                      </a:pPr>
                      <a:r>
                        <a:rPr sz="2400">
                          <a:solidFill>
                            <a:schemeClr val="accent1"/>
                          </a:solidFill>
                          <a:sym typeface="Helvetica"/>
                        </a:rPr>
                        <a:t>Absatz</a:t>
                      </a:r>
                    </a:p>
                  </a:txBody>
                  <a:tcPr marL="45720" marR="45720" horzOverflow="overflow"/>
                </a:tc>
                <a:extLst>
                  <a:ext uri="{0D108BD9-81ED-4DB2-BD59-A6C34878D82A}">
                    <a16:rowId xmlns:a16="http://schemas.microsoft.com/office/drawing/2014/main" val="10012"/>
                  </a:ext>
                </a:extLst>
              </a:tr>
              <a:tr h="648072">
                <a:tc>
                  <a:txBody>
                    <a:bodyPr/>
                    <a:lstStyle/>
                    <a:p>
                      <a:pPr algn="l">
                        <a:defRPr>
                          <a:solidFill>
                            <a:srgbClr val="000000"/>
                          </a:solidFill>
                        </a:defRPr>
                      </a:pPr>
                      <a:r>
                        <a:rPr sz="2400">
                          <a:solidFill>
                            <a:schemeClr val="accent1"/>
                          </a:solidFill>
                          <a:sym typeface="Helvetica"/>
                        </a:rPr>
                        <a:t>\begin{} und \end{}</a:t>
                      </a:r>
                    </a:p>
                  </a:txBody>
                  <a:tcPr marL="45720" marR="45720" horzOverflow="overflow"/>
                </a:tc>
                <a:tc>
                  <a:txBody>
                    <a:bodyPr/>
                    <a:lstStyle/>
                    <a:p>
                      <a:pPr algn="l">
                        <a:defRPr>
                          <a:solidFill>
                            <a:srgbClr val="000000"/>
                          </a:solidFill>
                        </a:defRPr>
                      </a:pPr>
                      <a:r>
                        <a:rPr sz="2400">
                          <a:solidFill>
                            <a:schemeClr val="accent1"/>
                          </a:solidFill>
                          <a:sym typeface="Helvetica"/>
                        </a:rPr>
                        <a:t>Beginne und Beende Umgebung</a:t>
                      </a:r>
                    </a:p>
                  </a:txBody>
                  <a:tcPr marL="45720" marR="45720" horzOverflow="overflow"/>
                </a:tc>
                <a:extLst>
                  <a:ext uri="{0D108BD9-81ED-4DB2-BD59-A6C34878D82A}">
                    <a16:rowId xmlns:a16="http://schemas.microsoft.com/office/drawing/2014/main" val="10013"/>
                  </a:ext>
                </a:extLst>
              </a:tr>
              <a:tr h="648072">
                <a:tc>
                  <a:txBody>
                    <a:bodyPr/>
                    <a:lstStyle/>
                    <a:p>
                      <a:pPr algn="l">
                        <a:defRPr>
                          <a:solidFill>
                            <a:srgbClr val="000000"/>
                          </a:solidFill>
                        </a:defRPr>
                      </a:pPr>
                      <a:r>
                        <a:rPr sz="2400">
                          <a:solidFill>
                            <a:schemeClr val="accent1"/>
                          </a:solidFill>
                          <a:sym typeface="Helvetica"/>
                        </a:rPr>
                        <a:t>%</a:t>
                      </a:r>
                    </a:p>
                  </a:txBody>
                  <a:tcPr marL="45720" marR="45720" horzOverflow="overflow"/>
                </a:tc>
                <a:tc>
                  <a:txBody>
                    <a:bodyPr/>
                    <a:lstStyle/>
                    <a:p>
                      <a:pPr algn="l">
                        <a:defRPr>
                          <a:solidFill>
                            <a:srgbClr val="000000"/>
                          </a:solidFill>
                        </a:defRPr>
                      </a:pPr>
                      <a:r>
                        <a:rPr sz="2400">
                          <a:solidFill>
                            <a:schemeClr val="accent1"/>
                          </a:solidFill>
                          <a:sym typeface="Helvetica"/>
                        </a:rPr>
                        <a:t>Kommentar</a:t>
                      </a:r>
                    </a:p>
                  </a:txBody>
                  <a:tcPr marL="45720" marR="45720" horzOverflow="overflow"/>
                </a:tc>
                <a:extLst>
                  <a:ext uri="{0D108BD9-81ED-4DB2-BD59-A6C34878D82A}">
                    <a16:rowId xmlns:a16="http://schemas.microsoft.com/office/drawing/2014/main" val="10014"/>
                  </a:ext>
                </a:extLst>
              </a:tr>
              <a:tr h="648072">
                <a:tc>
                  <a:txBody>
                    <a:bodyPr/>
                    <a:lstStyle/>
                    <a:p>
                      <a:pPr algn="l">
                        <a:defRPr>
                          <a:solidFill>
                            <a:srgbClr val="000000"/>
                          </a:solidFill>
                        </a:defRPr>
                      </a:pPr>
                      <a:r>
                        <a:rPr sz="2400">
                          <a:solidFill>
                            <a:schemeClr val="accent1"/>
                          </a:solidFill>
                          <a:sym typeface="Helvetica"/>
                        </a:rPr>
                        <a:t>\label{}, \footnote{}, \pageref{}, cite{}</a:t>
                      </a:r>
                    </a:p>
                  </a:txBody>
                  <a:tcPr marL="45720" marR="45720" horzOverflow="overflow"/>
                </a:tc>
                <a:tc>
                  <a:txBody>
                    <a:bodyPr/>
                    <a:lstStyle/>
                    <a:p>
                      <a:pPr algn="l">
                        <a:defRPr>
                          <a:solidFill>
                            <a:srgbClr val="000000"/>
                          </a:solidFill>
                        </a:defRPr>
                      </a:pPr>
                      <a:r>
                        <a:rPr sz="2400">
                          <a:solidFill>
                            <a:schemeClr val="accent1"/>
                          </a:solidFill>
                          <a:sym typeface="Helvetica"/>
                        </a:rPr>
                        <a:t>Querverweis, Fußnote in Fusszeile, Seitenummer, Zitat eines BibTeX-Eintrags</a:t>
                      </a:r>
                    </a:p>
                  </a:txBody>
                  <a:tcPr marL="45720" marR="45720" horzOverflow="overflow"/>
                </a:tc>
                <a:extLst>
                  <a:ext uri="{0D108BD9-81ED-4DB2-BD59-A6C34878D82A}">
                    <a16:rowId xmlns:a16="http://schemas.microsoft.com/office/drawing/2014/main" val="10015"/>
                  </a:ext>
                </a:extLst>
              </a:tr>
            </a:tbl>
          </a:graphicData>
        </a:graphic>
      </p:graphicFrame>
      <p:sp>
        <p:nvSpPr>
          <p:cNvPr id="152" name="Titel 4"/>
          <p:cNvSpPr txBox="1">
            <a:spLocks noGrp="1"/>
          </p:cNvSpPr>
          <p:nvPr>
            <p:ph type="title"/>
          </p:nvPr>
        </p:nvSpPr>
        <p:spPr>
          <a:xfrm>
            <a:off x="1894853" y="196850"/>
            <a:ext cx="18873793" cy="1439863"/>
          </a:xfrm>
          <a:prstGeom prst="rect">
            <a:avLst/>
          </a:prstGeom>
        </p:spPr>
        <p:txBody>
          <a:bodyPr/>
          <a:lstStyle/>
          <a:p>
            <a:r>
              <a:t>LaTeX Cheatsheet</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Titel 1"/>
          <p:cNvSpPr txBox="1">
            <a:spLocks noGrp="1"/>
          </p:cNvSpPr>
          <p:nvPr>
            <p:ph type="ctrTitle"/>
          </p:nvPr>
        </p:nvSpPr>
        <p:spPr>
          <a:xfrm>
            <a:off x="3774473" y="3931070"/>
            <a:ext cx="19938808" cy="4896548"/>
          </a:xfrm>
          <a:prstGeom prst="rect">
            <a:avLst/>
          </a:prstGeom>
        </p:spPr>
        <p:txBody>
          <a:bodyPr/>
          <a:lstStyle/>
          <a:p>
            <a:pPr algn="ctr"/>
            <a:br/>
            <a:r>
              <a:t>Seitenlayout</a:t>
            </a:r>
          </a:p>
        </p:txBody>
      </p:sp>
      <p:sp>
        <p:nvSpPr>
          <p:cNvPr id="157" name="Textplatzhalter 2"/>
          <p:cNvSpPr txBox="1">
            <a:spLocks noGrp="1"/>
          </p:cNvSpPr>
          <p:nvPr>
            <p:ph type="subTitle" sz="quarter" idx="1"/>
          </p:nvPr>
        </p:nvSpPr>
        <p:spPr>
          <a:xfrm>
            <a:off x="3774473" y="8946232"/>
            <a:ext cx="19938808" cy="3312370"/>
          </a:xfrm>
          <a:prstGeom prst="rect">
            <a:avLst/>
          </a:prstGeom>
        </p:spPr>
        <p:txBody>
          <a:bodyPr/>
          <a:lstStyle/>
          <a:p>
            <a:endParaRPr/>
          </a:p>
        </p:txBody>
      </p:sp>
      <p:sp>
        <p:nvSpPr>
          <p:cNvPr id="158" name="Textplatzhalter 3"/>
          <p:cNvSpPr>
            <a:spLocks noGrp="1"/>
          </p:cNvSpPr>
          <p:nvPr>
            <p:ph type="body" idx="21"/>
          </p:nvPr>
        </p:nvSpPr>
        <p:spPr>
          <a:prstGeom prst="rect">
            <a:avLst/>
          </a:prstGeom>
        </p:spPr>
        <p:txBody>
          <a:bodyPr/>
          <a:lstStyle/>
          <a:p>
            <a:endParaRPr/>
          </a:p>
        </p:txBody>
      </p:sp>
      <p:sp>
        <p:nvSpPr>
          <p:cNvPr id="159" name="Foliennummernplatzhalter 3"/>
          <p:cNvSpPr txBox="1">
            <a:spLocks noGrp="1"/>
          </p:cNvSpPr>
          <p:nvPr>
            <p:ph type="sldNum" sz="quarter" idx="4294967295"/>
          </p:nvPr>
        </p:nvSpPr>
        <p:spPr>
          <a:xfrm>
            <a:off x="23715750" y="13266712"/>
            <a:ext cx="312646"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12</a:t>
            </a:fld>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Titel 1"/>
          <p:cNvSpPr txBox="1">
            <a:spLocks noGrp="1"/>
          </p:cNvSpPr>
          <p:nvPr>
            <p:ph type="title"/>
          </p:nvPr>
        </p:nvSpPr>
        <p:spPr>
          <a:xfrm>
            <a:off x="1894853" y="196850"/>
            <a:ext cx="18873793" cy="1439863"/>
          </a:xfrm>
          <a:prstGeom prst="rect">
            <a:avLst/>
          </a:prstGeom>
        </p:spPr>
        <p:txBody>
          <a:bodyPr/>
          <a:lstStyle/>
          <a:p>
            <a:r>
              <a:t>LaTeX-Seitenlayout</a:t>
            </a:r>
          </a:p>
        </p:txBody>
      </p:sp>
      <p:sp>
        <p:nvSpPr>
          <p:cNvPr id="162" name="Inhaltsplatzhalter 2"/>
          <p:cNvSpPr txBox="1">
            <a:spLocks noGrp="1"/>
          </p:cNvSpPr>
          <p:nvPr>
            <p:ph type="body" sz="half" idx="1"/>
          </p:nvPr>
        </p:nvSpPr>
        <p:spPr>
          <a:xfrm>
            <a:off x="1854982" y="2126934"/>
            <a:ext cx="9937107" cy="9849499"/>
          </a:xfrm>
          <a:prstGeom prst="rect">
            <a:avLst/>
          </a:prstGeom>
        </p:spPr>
        <p:txBody>
          <a:bodyPr/>
          <a:lstStyle/>
          <a:p>
            <a:pPr>
              <a:defRPr b="1"/>
            </a:pPr>
            <a:r>
              <a:rPr lang="de-DE" dirty="0"/>
              <a:t>Standard Seitenlayout</a:t>
            </a:r>
            <a:r>
              <a:rPr dirty="0"/>
              <a:t>:</a:t>
            </a:r>
          </a:p>
          <a:p>
            <a:pPr marL="742950" indent="-742950">
              <a:buSzPct val="100000"/>
              <a:buFont typeface="Symbol"/>
              <a:buChar char="-"/>
            </a:pPr>
            <a:r>
              <a:rPr dirty="0" err="1"/>
              <a:t>Blocksatz</a:t>
            </a:r>
            <a:endParaRPr dirty="0"/>
          </a:p>
          <a:p>
            <a:pPr marL="742950" indent="-742950">
              <a:buSzPct val="100000"/>
              <a:buFont typeface="Symbol"/>
              <a:buChar char="-"/>
            </a:pPr>
            <a:r>
              <a:rPr dirty="0" err="1"/>
              <a:t>Seitenränder</a:t>
            </a:r>
            <a:r>
              <a:rPr dirty="0"/>
              <a:t> (1 </a:t>
            </a:r>
            <a:r>
              <a:rPr dirty="0" err="1"/>
              <a:t>Zoll</a:t>
            </a:r>
            <a:r>
              <a:rPr dirty="0"/>
              <a:t> links und 1 </a:t>
            </a:r>
            <a:r>
              <a:rPr dirty="0" err="1"/>
              <a:t>Zoll</a:t>
            </a:r>
            <a:r>
              <a:rPr dirty="0"/>
              <a:t> </a:t>
            </a:r>
            <a:r>
              <a:rPr dirty="0" err="1"/>
              <a:t>oben</a:t>
            </a:r>
            <a:r>
              <a:rPr dirty="0"/>
              <a:t>)</a:t>
            </a:r>
          </a:p>
          <a:p>
            <a:pPr marL="742950" indent="-742950">
              <a:buSzPct val="100000"/>
              <a:buFont typeface="Symbol"/>
              <a:buChar char="-"/>
            </a:pPr>
            <a:r>
              <a:rPr dirty="0" err="1"/>
              <a:t>Textgröße</a:t>
            </a:r>
            <a:r>
              <a:rPr dirty="0"/>
              <a:t> (10pt)</a:t>
            </a:r>
          </a:p>
          <a:p>
            <a:pPr marL="742950" indent="-742950">
              <a:buSzPct val="100000"/>
              <a:buFont typeface="Symbol"/>
              <a:buChar char="-"/>
            </a:pPr>
            <a:r>
              <a:rPr dirty="0" err="1"/>
              <a:t>Charakteristische</a:t>
            </a:r>
            <a:r>
              <a:rPr dirty="0"/>
              <a:t> </a:t>
            </a:r>
            <a:r>
              <a:rPr dirty="0" err="1"/>
              <a:t>Schriftart</a:t>
            </a:r>
            <a:endParaRPr dirty="0"/>
          </a:p>
          <a:p>
            <a:pPr marL="742950" indent="-742950">
              <a:buSzPct val="100000"/>
              <a:buFont typeface="Symbol"/>
              <a:buChar char="-"/>
            </a:pPr>
            <a:r>
              <a:rPr dirty="0" err="1"/>
              <a:t>Eingerückte</a:t>
            </a:r>
            <a:r>
              <a:rPr dirty="0"/>
              <a:t> </a:t>
            </a:r>
            <a:r>
              <a:rPr dirty="0" err="1"/>
              <a:t>Absätze</a:t>
            </a:r>
            <a:endParaRPr dirty="0"/>
          </a:p>
          <a:p>
            <a:pPr marL="742950" indent="-742950">
              <a:buSzPct val="100000"/>
              <a:buFont typeface="Symbol"/>
              <a:buChar char="-"/>
            </a:pPr>
            <a:r>
              <a:rPr dirty="0" err="1"/>
              <a:t>Einfacher</a:t>
            </a:r>
            <a:r>
              <a:rPr dirty="0"/>
              <a:t> </a:t>
            </a:r>
            <a:r>
              <a:rPr dirty="0" err="1"/>
              <a:t>Zeilenabstand</a:t>
            </a:r>
            <a:endParaRPr dirty="0"/>
          </a:p>
        </p:txBody>
      </p:sp>
      <p:sp>
        <p:nvSpPr>
          <p:cNvPr id="163" name="Foliennummernplatzhalter 3"/>
          <p:cNvSpPr txBox="1">
            <a:spLocks noGrp="1"/>
          </p:cNvSpPr>
          <p:nvPr>
            <p:ph type="sldNum" sz="quarter" idx="4294967295"/>
          </p:nvPr>
        </p:nvSpPr>
        <p:spPr>
          <a:xfrm>
            <a:off x="23715752"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13</a:t>
            </a:fld>
            <a:endParaRPr/>
          </a:p>
        </p:txBody>
      </p:sp>
      <p:pic>
        <p:nvPicPr>
          <p:cNvPr id="164" name="Bild" descr="Bild"/>
          <p:cNvPicPr>
            <a:picLocks noChangeAspect="1"/>
          </p:cNvPicPr>
          <p:nvPr/>
        </p:nvPicPr>
        <p:blipFill>
          <a:blip r:embed="rId3">
            <a:extLst/>
          </a:blip>
          <a:stretch>
            <a:fillRect/>
          </a:stretch>
        </p:blipFill>
        <p:spPr>
          <a:xfrm>
            <a:off x="14465596" y="1557964"/>
            <a:ext cx="7718214" cy="10987439"/>
          </a:xfrm>
          <a:prstGeom prst="rect">
            <a:avLst/>
          </a:prstGeom>
          <a:ln w="12700">
            <a:miter lim="400000"/>
          </a:ln>
        </p:spPr>
      </p:pic>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162">
                                            <p:bg/>
                                          </p:spTgt>
                                        </p:tgtEl>
                                        <p:attrNameLst>
                                          <p:attrName>style.visibility</p:attrName>
                                        </p:attrNameLst>
                                      </p:cBhvr>
                                      <p:to>
                                        <p:strVal val="visible"/>
                                      </p:to>
                                    </p:set>
                                  </p:childTnLst>
                                </p:cTn>
                              </p:par>
                              <p:par>
                                <p:cTn id="7" presetID="1" presetClass="entr" presetSubtype="0" fill="hold" grpId="1" nodeType="withEffect">
                                  <p:stCondLst>
                                    <p:cond delay="0"/>
                                  </p:stCondLst>
                                  <p:iterate>
                                    <p:tmAbs val="0"/>
                                  </p:iterate>
                                  <p:childTnLst>
                                    <p:set>
                                      <p:cBhvr>
                                        <p:cTn id="8" fill="hold"/>
                                        <p:tgtEl>
                                          <p:spTgt spid="162">
                                            <p:txEl>
                                              <p:pRg st="0" end="0"/>
                                            </p:txEl>
                                          </p:spTgt>
                                        </p:tgtEl>
                                        <p:attrNameLst>
                                          <p:attrName>style.visibility</p:attrName>
                                        </p:attrNameLst>
                                      </p:cBhvr>
                                      <p:to>
                                        <p:strVal val="visible"/>
                                      </p:to>
                                    </p:set>
                                  </p:childTnLst>
                                </p:cTn>
                              </p:par>
                            </p:childTnLst>
                          </p:cTn>
                        </p:par>
                        <p:par>
                          <p:cTn id="9" fill="hold">
                            <p:stCondLst>
                              <p:cond delay="0"/>
                            </p:stCondLst>
                            <p:childTnLst>
                              <p:par>
                                <p:cTn id="10" presetID="1" presetClass="entr" presetSubtype="0" fill="hold" grpId="1" nodeType="afterEffect">
                                  <p:stCondLst>
                                    <p:cond delay="0"/>
                                  </p:stCondLst>
                                  <p:iterate>
                                    <p:tmAbs val="0"/>
                                  </p:iterate>
                                  <p:childTnLst>
                                    <p:set>
                                      <p:cBhvr>
                                        <p:cTn id="11" fill="hold"/>
                                        <p:tgtEl>
                                          <p:spTgt spid="162">
                                            <p:txEl>
                                              <p:pRg st="1" end="1"/>
                                            </p:txEl>
                                          </p:spTgt>
                                        </p:tgtEl>
                                        <p:attrNameLst>
                                          <p:attrName>style.visibility</p:attrName>
                                        </p:attrNameLst>
                                      </p:cBhvr>
                                      <p:to>
                                        <p:strVal val="visible"/>
                                      </p:to>
                                    </p:set>
                                  </p:childTnLst>
                                </p:cTn>
                              </p:par>
                            </p:childTnLst>
                          </p:cTn>
                        </p:par>
                        <p:par>
                          <p:cTn id="12" fill="hold">
                            <p:stCondLst>
                              <p:cond delay="0"/>
                            </p:stCondLst>
                            <p:childTnLst>
                              <p:par>
                                <p:cTn id="13" presetID="1" presetClass="entr" presetSubtype="0" fill="hold" grpId="1" nodeType="afterEffect">
                                  <p:stCondLst>
                                    <p:cond delay="0"/>
                                  </p:stCondLst>
                                  <p:iterate>
                                    <p:tmAbs val="0"/>
                                  </p:iterate>
                                  <p:childTnLst>
                                    <p:set>
                                      <p:cBhvr>
                                        <p:cTn id="14" fill="hold"/>
                                        <p:tgtEl>
                                          <p:spTgt spid="162">
                                            <p:txEl>
                                              <p:pRg st="2" end="2"/>
                                            </p:txEl>
                                          </p:spTgt>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grpId="1" nodeType="afterEffect">
                                  <p:stCondLst>
                                    <p:cond delay="0"/>
                                  </p:stCondLst>
                                  <p:iterate>
                                    <p:tmAbs val="0"/>
                                  </p:iterate>
                                  <p:childTnLst>
                                    <p:set>
                                      <p:cBhvr>
                                        <p:cTn id="17" fill="hold"/>
                                        <p:tgtEl>
                                          <p:spTgt spid="162">
                                            <p:txEl>
                                              <p:pRg st="3" end="3"/>
                                            </p:txEl>
                                          </p:spTgt>
                                        </p:tgtEl>
                                        <p:attrNameLst>
                                          <p:attrName>style.visibility</p:attrName>
                                        </p:attrNameLst>
                                      </p:cBhvr>
                                      <p:to>
                                        <p:strVal val="visible"/>
                                      </p:to>
                                    </p:set>
                                  </p:childTnLst>
                                </p:cTn>
                              </p:par>
                            </p:childTnLst>
                          </p:cTn>
                        </p:par>
                        <p:par>
                          <p:cTn id="18" fill="hold">
                            <p:stCondLst>
                              <p:cond delay="0"/>
                            </p:stCondLst>
                            <p:childTnLst>
                              <p:par>
                                <p:cTn id="19" presetID="1" presetClass="entr" presetSubtype="0" fill="hold" grpId="1" nodeType="afterEffect">
                                  <p:stCondLst>
                                    <p:cond delay="0"/>
                                  </p:stCondLst>
                                  <p:iterate>
                                    <p:tmAbs val="0"/>
                                  </p:iterate>
                                  <p:childTnLst>
                                    <p:set>
                                      <p:cBhvr>
                                        <p:cTn id="20" fill="hold"/>
                                        <p:tgtEl>
                                          <p:spTgt spid="162">
                                            <p:txEl>
                                              <p:pRg st="4" end="4"/>
                                            </p:txEl>
                                          </p:spTgt>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grpId="1" nodeType="afterEffect">
                                  <p:stCondLst>
                                    <p:cond delay="0"/>
                                  </p:stCondLst>
                                  <p:iterate>
                                    <p:tmAbs val="0"/>
                                  </p:iterate>
                                  <p:childTnLst>
                                    <p:set>
                                      <p:cBhvr>
                                        <p:cTn id="23" fill="hold"/>
                                        <p:tgtEl>
                                          <p:spTgt spid="162">
                                            <p:txEl>
                                              <p:pRg st="5" end="5"/>
                                            </p:txEl>
                                          </p:spTgt>
                                        </p:tgtEl>
                                        <p:attrNameLst>
                                          <p:attrName>style.visibility</p:attrName>
                                        </p:attrNameLst>
                                      </p:cBhvr>
                                      <p:to>
                                        <p:strVal val="visible"/>
                                      </p:to>
                                    </p:set>
                                  </p:childTnLst>
                                </p:cTn>
                              </p:par>
                            </p:childTnLst>
                          </p:cTn>
                        </p:par>
                        <p:par>
                          <p:cTn id="24" fill="hold">
                            <p:stCondLst>
                              <p:cond delay="0"/>
                            </p:stCondLst>
                            <p:childTnLst>
                              <p:par>
                                <p:cTn id="25" presetID="1" presetClass="entr" presetSubtype="0" fill="hold" grpId="1" nodeType="afterEffect">
                                  <p:stCondLst>
                                    <p:cond delay="0"/>
                                  </p:stCondLst>
                                  <p:iterate>
                                    <p:tmAbs val="0"/>
                                  </p:iterate>
                                  <p:childTnLst>
                                    <p:set>
                                      <p:cBhvr>
                                        <p:cTn id="26" fill="hold"/>
                                        <p:tgtEl>
                                          <p:spTgt spid="162">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2" nodeType="clickEffect">
                                  <p:stCondLst>
                                    <p:cond delay="0"/>
                                  </p:stCondLst>
                                  <p:iterate>
                                    <p:tmAbs val="0"/>
                                  </p:iterate>
                                  <p:childTnLst>
                                    <p:set>
                                      <p:cBhvr>
                                        <p:cTn id="30" fill="hold"/>
                                        <p:tgtEl>
                                          <p:spTgt spid="1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 grpId="1" build="p" bldLvl="5" animBg="1" advAuto="0"/>
      <p:bldP spid="164" grpId="2" animBg="1" advAuto="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Titel 1"/>
          <p:cNvSpPr txBox="1">
            <a:spLocks noGrp="1"/>
          </p:cNvSpPr>
          <p:nvPr>
            <p:ph type="ctrTitle"/>
          </p:nvPr>
        </p:nvSpPr>
        <p:spPr>
          <a:xfrm>
            <a:off x="3774473" y="3905670"/>
            <a:ext cx="19938808" cy="4896548"/>
          </a:xfrm>
          <a:prstGeom prst="rect">
            <a:avLst/>
          </a:prstGeom>
        </p:spPr>
        <p:txBody>
          <a:bodyPr/>
          <a:lstStyle/>
          <a:p>
            <a:pPr algn="ctr"/>
            <a:br/>
            <a:r>
              <a:t>Das LaTeX-Dokument</a:t>
            </a:r>
          </a:p>
          <a:p>
            <a:pPr algn="ctr"/>
            <a:r>
              <a:t>-</a:t>
            </a:r>
            <a:r>
              <a:rPr sz="7000"/>
              <a:t>Die Präambel-</a:t>
            </a:r>
          </a:p>
        </p:txBody>
      </p:sp>
      <p:sp>
        <p:nvSpPr>
          <p:cNvPr id="169" name="Textplatzhalter 2"/>
          <p:cNvSpPr txBox="1">
            <a:spLocks noGrp="1"/>
          </p:cNvSpPr>
          <p:nvPr>
            <p:ph type="subTitle" sz="quarter" idx="1"/>
          </p:nvPr>
        </p:nvSpPr>
        <p:spPr>
          <a:xfrm>
            <a:off x="3774473" y="8946232"/>
            <a:ext cx="19938808" cy="3312370"/>
          </a:xfrm>
          <a:prstGeom prst="rect">
            <a:avLst/>
          </a:prstGeom>
        </p:spPr>
        <p:txBody>
          <a:bodyPr/>
          <a:lstStyle/>
          <a:p>
            <a:endParaRPr/>
          </a:p>
        </p:txBody>
      </p:sp>
      <p:sp>
        <p:nvSpPr>
          <p:cNvPr id="170" name="Textplatzhalter 3"/>
          <p:cNvSpPr>
            <a:spLocks noGrp="1"/>
          </p:cNvSpPr>
          <p:nvPr>
            <p:ph type="body" idx="21"/>
          </p:nvPr>
        </p:nvSpPr>
        <p:spPr>
          <a:prstGeom prst="rect">
            <a:avLst/>
          </a:prstGeom>
        </p:spPr>
        <p:txBody>
          <a:bodyPr/>
          <a:lstStyle/>
          <a:p>
            <a:endParaRPr/>
          </a:p>
        </p:txBody>
      </p:sp>
      <p:sp>
        <p:nvSpPr>
          <p:cNvPr id="171" name="Foliennummernplatzhalter 3"/>
          <p:cNvSpPr txBox="1">
            <a:spLocks noGrp="1"/>
          </p:cNvSpPr>
          <p:nvPr>
            <p:ph type="sldNum" sz="quarter" idx="4294967295"/>
          </p:nvPr>
        </p:nvSpPr>
        <p:spPr>
          <a:xfrm>
            <a:off x="23715750" y="13266712"/>
            <a:ext cx="312646"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14</a:t>
            </a:fld>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Titel 1"/>
          <p:cNvSpPr txBox="1">
            <a:spLocks noGrp="1"/>
          </p:cNvSpPr>
          <p:nvPr>
            <p:ph type="ctrTitle"/>
          </p:nvPr>
        </p:nvSpPr>
        <p:spPr>
          <a:xfrm>
            <a:off x="3774473" y="3905670"/>
            <a:ext cx="19938808" cy="4896548"/>
          </a:xfrm>
          <a:prstGeom prst="rect">
            <a:avLst/>
          </a:prstGeom>
        </p:spPr>
        <p:txBody>
          <a:bodyPr anchor="ctr"/>
          <a:lstStyle>
            <a:lvl1pPr algn="ctr"/>
          </a:lstStyle>
          <a:p>
            <a:r>
              <a:t>Live Demo</a:t>
            </a:r>
          </a:p>
        </p:txBody>
      </p:sp>
      <p:sp>
        <p:nvSpPr>
          <p:cNvPr id="174" name="Textplatzhalter 2"/>
          <p:cNvSpPr txBox="1">
            <a:spLocks noGrp="1"/>
          </p:cNvSpPr>
          <p:nvPr>
            <p:ph type="subTitle" sz="quarter" idx="1"/>
          </p:nvPr>
        </p:nvSpPr>
        <p:spPr>
          <a:xfrm>
            <a:off x="3774473" y="8946232"/>
            <a:ext cx="19938808" cy="3312370"/>
          </a:xfrm>
          <a:prstGeom prst="rect">
            <a:avLst/>
          </a:prstGeom>
        </p:spPr>
        <p:txBody>
          <a:bodyPr/>
          <a:lstStyle/>
          <a:p>
            <a:endParaRPr/>
          </a:p>
        </p:txBody>
      </p:sp>
      <p:sp>
        <p:nvSpPr>
          <p:cNvPr id="175" name="Textplatzhalter 3"/>
          <p:cNvSpPr>
            <a:spLocks noGrp="1"/>
          </p:cNvSpPr>
          <p:nvPr>
            <p:ph type="body" idx="21"/>
          </p:nvPr>
        </p:nvSpPr>
        <p:spPr>
          <a:prstGeom prst="rect">
            <a:avLst/>
          </a:prstGeom>
        </p:spPr>
        <p:txBody>
          <a:bodyPr/>
          <a:lstStyle/>
          <a:p>
            <a:endParaRPr/>
          </a:p>
        </p:txBody>
      </p:sp>
      <p:sp>
        <p:nvSpPr>
          <p:cNvPr id="176" name="Foliennummernplatzhalter 3"/>
          <p:cNvSpPr txBox="1">
            <a:spLocks noGrp="1"/>
          </p:cNvSpPr>
          <p:nvPr>
            <p:ph type="sldNum" sz="quarter" idx="4294967295"/>
          </p:nvPr>
        </p:nvSpPr>
        <p:spPr>
          <a:xfrm>
            <a:off x="23715750" y="13266712"/>
            <a:ext cx="312646"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15</a:t>
            </a:fld>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8" name="Grafik 5" descr="Grafik 5"/>
          <p:cNvPicPr>
            <a:picLocks noChangeAspect="1"/>
          </p:cNvPicPr>
          <p:nvPr/>
        </p:nvPicPr>
        <p:blipFill>
          <a:blip r:embed="rId3">
            <a:extLst/>
          </a:blip>
          <a:stretch>
            <a:fillRect/>
          </a:stretch>
        </p:blipFill>
        <p:spPr>
          <a:xfrm>
            <a:off x="1980000" y="3420000"/>
            <a:ext cx="10516900" cy="7740000"/>
          </a:xfrm>
          <a:prstGeom prst="rect">
            <a:avLst/>
          </a:prstGeom>
          <a:ln w="12700">
            <a:miter lim="400000"/>
          </a:ln>
        </p:spPr>
      </p:pic>
      <p:sp>
        <p:nvSpPr>
          <p:cNvPr id="179" name="Titel 1"/>
          <p:cNvSpPr txBox="1">
            <a:spLocks noGrp="1"/>
          </p:cNvSpPr>
          <p:nvPr>
            <p:ph type="title"/>
          </p:nvPr>
        </p:nvSpPr>
        <p:spPr>
          <a:xfrm>
            <a:off x="1894853" y="196850"/>
            <a:ext cx="18873793" cy="1439863"/>
          </a:xfrm>
          <a:prstGeom prst="rect">
            <a:avLst/>
          </a:prstGeom>
        </p:spPr>
        <p:txBody>
          <a:bodyPr/>
          <a:lstStyle/>
          <a:p>
            <a:r>
              <a:t>Das LaTeX Dokument – Die Präambel</a:t>
            </a:r>
          </a:p>
        </p:txBody>
      </p:sp>
      <p:sp>
        <p:nvSpPr>
          <p:cNvPr id="180" name="Foliennummernplatzhalter 3"/>
          <p:cNvSpPr txBox="1">
            <a:spLocks noGrp="1"/>
          </p:cNvSpPr>
          <p:nvPr>
            <p:ph type="sldNum" sz="quarter" idx="4294967295"/>
          </p:nvPr>
        </p:nvSpPr>
        <p:spPr>
          <a:xfrm>
            <a:off x="23715749"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16</a:t>
            </a:fld>
            <a:endParaRPr/>
          </a:p>
        </p:txBody>
      </p:sp>
      <p:sp>
        <p:nvSpPr>
          <p:cNvPr id="181" name="Inhaltsplatzhalter 4"/>
          <p:cNvSpPr txBox="1">
            <a:spLocks noGrp="1"/>
          </p:cNvSpPr>
          <p:nvPr>
            <p:ph type="body" sz="half" idx="1"/>
          </p:nvPr>
        </p:nvSpPr>
        <p:spPr>
          <a:xfrm>
            <a:off x="12408024" y="2969566"/>
            <a:ext cx="9937106" cy="9849499"/>
          </a:xfrm>
          <a:prstGeom prst="rect">
            <a:avLst/>
          </a:prstGeom>
        </p:spPr>
        <p:txBody>
          <a:bodyPr/>
          <a:lstStyle/>
          <a:p>
            <a:pPr marL="571500" indent="-571500">
              <a:buSzPct val="100000"/>
              <a:buFont typeface="Symbol"/>
              <a:buChar char="-"/>
              <a:defRPr b="1"/>
            </a:pPr>
            <a:r>
              <a:t>\documentclass</a:t>
            </a:r>
            <a:r>
              <a:rPr b="0"/>
              <a:t> -&gt; definiert den Typ des Dokumentes</a:t>
            </a:r>
          </a:p>
          <a:p>
            <a:pPr marL="571500" indent="-571500">
              <a:buSzPct val="100000"/>
              <a:buFont typeface="Symbol"/>
              <a:buChar char="-"/>
              <a:defRPr b="1"/>
            </a:pPr>
            <a:r>
              <a:t>Beispiele:</a:t>
            </a:r>
          </a:p>
          <a:p>
            <a:pPr marL="822157" lvl="1" indent="-441157"/>
            <a:r>
              <a:t>book</a:t>
            </a:r>
          </a:p>
          <a:p>
            <a:pPr marL="822157" lvl="1" indent="-441157"/>
            <a:r>
              <a:t>article</a:t>
            </a:r>
          </a:p>
          <a:p>
            <a:pPr marL="822157" lvl="1" indent="-441157"/>
            <a:r>
              <a:t>report</a:t>
            </a:r>
          </a:p>
          <a:p>
            <a:pPr marL="822157" lvl="1" indent="-441157"/>
            <a:r>
              <a:t>letter</a:t>
            </a:r>
          </a:p>
          <a:p>
            <a:pPr marL="571500" lvl="1" indent="-571500">
              <a:buFont typeface="Symbol"/>
              <a:buChar char="-"/>
            </a:pPr>
            <a:r>
              <a:t>Liste von Dokumentenklassen:</a:t>
            </a:r>
          </a:p>
          <a:p>
            <a:pPr marL="571500" lvl="1" indent="-571500">
              <a:buFont typeface="Symbol"/>
              <a:buChar char="-"/>
              <a:defRPr u="sng">
                <a:solidFill>
                  <a:srgbClr val="0000FF"/>
                </a:solidFill>
                <a:uFill>
                  <a:solidFill>
                    <a:srgbClr val="0000FF"/>
                  </a:solidFill>
                </a:uFill>
              </a:defRPr>
            </a:pPr>
            <a:r>
              <a:rPr>
                <a:hlinkClick r:id="rId4"/>
              </a:rPr>
              <a:t>https://ctan.org/topic/class</a:t>
            </a:r>
          </a:p>
        </p:txBody>
      </p:sp>
      <p:sp>
        <p:nvSpPr>
          <p:cNvPr id="182" name="Rechteck 32"/>
          <p:cNvSpPr/>
          <p:nvPr/>
        </p:nvSpPr>
        <p:spPr>
          <a:xfrm>
            <a:off x="2038867" y="3448048"/>
            <a:ext cx="4857233" cy="304802"/>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6" name="Grafik 10" descr="Grafik 10"/>
          <p:cNvPicPr>
            <a:picLocks noChangeAspect="1"/>
          </p:cNvPicPr>
          <p:nvPr/>
        </p:nvPicPr>
        <p:blipFill>
          <a:blip r:embed="rId3">
            <a:extLst/>
          </a:blip>
          <a:stretch>
            <a:fillRect/>
          </a:stretch>
        </p:blipFill>
        <p:spPr>
          <a:xfrm>
            <a:off x="1980000" y="3419998"/>
            <a:ext cx="10516900" cy="7740001"/>
          </a:xfrm>
          <a:prstGeom prst="rect">
            <a:avLst/>
          </a:prstGeom>
          <a:ln w="12700">
            <a:miter lim="400000"/>
          </a:ln>
        </p:spPr>
      </p:pic>
      <p:sp>
        <p:nvSpPr>
          <p:cNvPr id="187" name="Titel 1"/>
          <p:cNvSpPr txBox="1">
            <a:spLocks noGrp="1"/>
          </p:cNvSpPr>
          <p:nvPr>
            <p:ph type="title"/>
          </p:nvPr>
        </p:nvSpPr>
        <p:spPr>
          <a:xfrm>
            <a:off x="1894853" y="196850"/>
            <a:ext cx="18873793" cy="1439863"/>
          </a:xfrm>
          <a:prstGeom prst="rect">
            <a:avLst/>
          </a:prstGeom>
        </p:spPr>
        <p:txBody>
          <a:bodyPr/>
          <a:lstStyle/>
          <a:p>
            <a:r>
              <a:t>Das LaTeX Dokument – Die Präambel</a:t>
            </a:r>
          </a:p>
        </p:txBody>
      </p:sp>
      <p:sp>
        <p:nvSpPr>
          <p:cNvPr id="188" name="Foliennummernplatzhalter 3"/>
          <p:cNvSpPr txBox="1">
            <a:spLocks noGrp="1"/>
          </p:cNvSpPr>
          <p:nvPr>
            <p:ph type="sldNum" sz="quarter" idx="4294967295"/>
          </p:nvPr>
        </p:nvSpPr>
        <p:spPr>
          <a:xfrm>
            <a:off x="23715749"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17</a:t>
            </a:fld>
            <a:endParaRPr/>
          </a:p>
        </p:txBody>
      </p:sp>
      <p:sp>
        <p:nvSpPr>
          <p:cNvPr id="189" name="Inhaltsplatzhalter 4"/>
          <p:cNvSpPr txBox="1"/>
          <p:nvPr/>
        </p:nvSpPr>
        <p:spPr>
          <a:xfrm>
            <a:off x="12453741" y="2969567"/>
            <a:ext cx="9845668" cy="98494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t>\usepackage </a:t>
            </a:r>
            <a:r>
              <a:rPr b="0"/>
              <a:t>zum Einbinden installierter Pakete</a:t>
            </a:r>
          </a:p>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t>Pakete erweitern den Funktionsumfang</a:t>
            </a:r>
          </a:p>
          <a:p>
            <a:pPr marL="571500" indent="-571500">
              <a:lnSpc>
                <a:spcPct val="150000"/>
              </a:lnSpc>
              <a:spcBef>
                <a:spcPts val="300"/>
              </a:spcBef>
              <a:buSzPct val="100000"/>
              <a:buFont typeface="Symbol"/>
              <a:buChar char="-"/>
              <a:defRPr sz="4400" u="sng">
                <a:solidFill>
                  <a:srgbClr val="0000FF"/>
                </a:solidFill>
                <a:uFill>
                  <a:solidFill>
                    <a:srgbClr val="0000FF"/>
                  </a:solidFill>
                </a:uFill>
                <a:latin typeface="Arial Narrow"/>
                <a:ea typeface="Arial Narrow"/>
                <a:cs typeface="Arial Narrow"/>
                <a:sym typeface="Arial Narrow"/>
              </a:defRPr>
            </a:pPr>
            <a:r>
              <a:rPr>
                <a:hlinkClick r:id="rId4"/>
              </a:rPr>
              <a:t>http://www.ctan.org</a:t>
            </a:r>
          </a:p>
        </p:txBody>
      </p:sp>
      <p:sp>
        <p:nvSpPr>
          <p:cNvPr id="190" name="Rechteck 14"/>
          <p:cNvSpPr/>
          <p:nvPr/>
        </p:nvSpPr>
        <p:spPr>
          <a:xfrm>
            <a:off x="2084591" y="4171950"/>
            <a:ext cx="1515859" cy="323850"/>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 name="Grafik 10" descr="Grafik 10"/>
          <p:cNvPicPr>
            <a:picLocks noChangeAspect="1"/>
          </p:cNvPicPr>
          <p:nvPr/>
        </p:nvPicPr>
        <p:blipFill>
          <a:blip r:embed="rId2">
            <a:extLst/>
          </a:blip>
          <a:stretch>
            <a:fillRect/>
          </a:stretch>
        </p:blipFill>
        <p:spPr>
          <a:xfrm>
            <a:off x="1980000" y="3419998"/>
            <a:ext cx="10516900" cy="7740001"/>
          </a:xfrm>
          <a:prstGeom prst="rect">
            <a:avLst/>
          </a:prstGeom>
          <a:ln w="12700">
            <a:miter lim="400000"/>
          </a:ln>
        </p:spPr>
      </p:pic>
      <p:sp>
        <p:nvSpPr>
          <p:cNvPr id="195" name="Titel 1"/>
          <p:cNvSpPr txBox="1">
            <a:spLocks noGrp="1"/>
          </p:cNvSpPr>
          <p:nvPr>
            <p:ph type="title"/>
          </p:nvPr>
        </p:nvSpPr>
        <p:spPr>
          <a:xfrm>
            <a:off x="1894853" y="196850"/>
            <a:ext cx="18873793" cy="1439863"/>
          </a:xfrm>
          <a:prstGeom prst="rect">
            <a:avLst/>
          </a:prstGeom>
        </p:spPr>
        <p:txBody>
          <a:bodyPr/>
          <a:lstStyle/>
          <a:p>
            <a:r>
              <a:t>Das LaTeX Dokument – Die Präambel</a:t>
            </a:r>
          </a:p>
        </p:txBody>
      </p:sp>
      <p:sp>
        <p:nvSpPr>
          <p:cNvPr id="196" name="Foliennummernplatzhalter 3"/>
          <p:cNvSpPr txBox="1">
            <a:spLocks noGrp="1"/>
          </p:cNvSpPr>
          <p:nvPr>
            <p:ph type="sldNum" sz="quarter" idx="4294967295"/>
          </p:nvPr>
        </p:nvSpPr>
        <p:spPr>
          <a:xfrm>
            <a:off x="23715749"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18</a:t>
            </a:fld>
            <a:endParaRPr/>
          </a:p>
        </p:txBody>
      </p:sp>
      <p:sp>
        <p:nvSpPr>
          <p:cNvPr id="197" name="Inhaltsplatzhalter 4"/>
          <p:cNvSpPr txBox="1"/>
          <p:nvPr/>
        </p:nvSpPr>
        <p:spPr>
          <a:xfrm>
            <a:off x="12453741" y="2969567"/>
            <a:ext cx="9845668" cy="98494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pPr marL="571500" indent="-571500">
              <a:spcBef>
                <a:spcPts val="300"/>
              </a:spcBef>
              <a:buSzPct val="100000"/>
              <a:buFont typeface="Symbol"/>
              <a:buChar char="-"/>
              <a:defRPr sz="4400" b="1">
                <a:solidFill>
                  <a:srgbClr val="000000"/>
                </a:solidFill>
                <a:latin typeface="Arial Narrow"/>
                <a:ea typeface="Arial Narrow"/>
                <a:cs typeface="Arial Narrow"/>
                <a:sym typeface="Arial Narrow"/>
              </a:defRPr>
            </a:pPr>
            <a:r>
              <a:t>geometry</a:t>
            </a:r>
            <a:r>
              <a:rPr b="0"/>
              <a:t> -&gt; bestimmt Seitenränder, etc.</a:t>
            </a:r>
          </a:p>
        </p:txBody>
      </p:sp>
      <p:sp>
        <p:nvSpPr>
          <p:cNvPr id="198" name="Rechteck 14"/>
          <p:cNvSpPr/>
          <p:nvPr/>
        </p:nvSpPr>
        <p:spPr>
          <a:xfrm flipV="1">
            <a:off x="2084591" y="9448800"/>
            <a:ext cx="10369151" cy="361950"/>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0" name="Grafik 9" descr="Grafik 9"/>
          <p:cNvPicPr>
            <a:picLocks noChangeAspect="1"/>
          </p:cNvPicPr>
          <p:nvPr/>
        </p:nvPicPr>
        <p:blipFill>
          <a:blip r:embed="rId2">
            <a:extLst/>
          </a:blip>
          <a:stretch>
            <a:fillRect/>
          </a:stretch>
        </p:blipFill>
        <p:spPr>
          <a:xfrm>
            <a:off x="1980000" y="3419998"/>
            <a:ext cx="10516900" cy="7740001"/>
          </a:xfrm>
          <a:prstGeom prst="rect">
            <a:avLst/>
          </a:prstGeom>
          <a:ln w="12700">
            <a:miter lim="400000"/>
          </a:ln>
        </p:spPr>
      </p:pic>
      <p:sp>
        <p:nvSpPr>
          <p:cNvPr id="201" name="Titel 1"/>
          <p:cNvSpPr txBox="1">
            <a:spLocks noGrp="1"/>
          </p:cNvSpPr>
          <p:nvPr>
            <p:ph type="title"/>
          </p:nvPr>
        </p:nvSpPr>
        <p:spPr>
          <a:xfrm>
            <a:off x="1894853" y="196850"/>
            <a:ext cx="18873793" cy="1439863"/>
          </a:xfrm>
          <a:prstGeom prst="rect">
            <a:avLst/>
          </a:prstGeom>
        </p:spPr>
        <p:txBody>
          <a:bodyPr/>
          <a:lstStyle/>
          <a:p>
            <a:r>
              <a:t>Das LaTeX Dokument – Die Präambel</a:t>
            </a:r>
          </a:p>
        </p:txBody>
      </p:sp>
      <p:sp>
        <p:nvSpPr>
          <p:cNvPr id="202" name="Foliennummernplatzhalter 3"/>
          <p:cNvSpPr txBox="1">
            <a:spLocks noGrp="1"/>
          </p:cNvSpPr>
          <p:nvPr>
            <p:ph type="sldNum" sz="quarter" idx="4294967295"/>
          </p:nvPr>
        </p:nvSpPr>
        <p:spPr>
          <a:xfrm>
            <a:off x="23715749"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19</a:t>
            </a:fld>
            <a:endParaRPr/>
          </a:p>
        </p:txBody>
      </p:sp>
      <p:sp>
        <p:nvSpPr>
          <p:cNvPr id="203" name="Inhaltsplatzhalter 4"/>
          <p:cNvSpPr txBox="1"/>
          <p:nvPr/>
        </p:nvSpPr>
        <p:spPr>
          <a:xfrm>
            <a:off x="12453741" y="2969567"/>
            <a:ext cx="9845668" cy="98494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rPr dirty="0"/>
              <a:t>\</a:t>
            </a:r>
            <a:r>
              <a:rPr dirty="0" err="1"/>
              <a:t>setspace</a:t>
            </a:r>
            <a:r>
              <a:rPr dirty="0"/>
              <a:t> </a:t>
            </a:r>
            <a:r>
              <a:rPr b="0" dirty="0"/>
              <a:t>-&gt; </a:t>
            </a:r>
            <a:r>
              <a:rPr b="0" dirty="0" err="1"/>
              <a:t>Zeilenabstand</a:t>
            </a:r>
            <a:endParaRPr b="0" dirty="0"/>
          </a:p>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rPr dirty="0"/>
              <a:t>\</a:t>
            </a:r>
            <a:r>
              <a:rPr dirty="0" err="1"/>
              <a:t>hyperref</a:t>
            </a:r>
            <a:r>
              <a:rPr dirty="0"/>
              <a:t> </a:t>
            </a:r>
            <a:r>
              <a:rPr b="0" dirty="0"/>
              <a:t>-&gt; </a:t>
            </a:r>
            <a:r>
              <a:rPr lang="de-DE" b="0" dirty="0"/>
              <a:t>erzeugt</a:t>
            </a:r>
            <a:r>
              <a:rPr b="0" dirty="0"/>
              <a:t> </a:t>
            </a:r>
            <a:r>
              <a:rPr b="0" dirty="0" err="1"/>
              <a:t>klickbare</a:t>
            </a:r>
            <a:r>
              <a:rPr b="0" dirty="0"/>
              <a:t> Links </a:t>
            </a:r>
            <a:r>
              <a:rPr b="0" dirty="0" err="1"/>
              <a:t>für</a:t>
            </a:r>
            <a:r>
              <a:rPr b="0" dirty="0"/>
              <a:t> </a:t>
            </a:r>
            <a:r>
              <a:rPr b="0" dirty="0" err="1"/>
              <a:t>Verweisungen</a:t>
            </a:r>
            <a:r>
              <a:rPr b="0" dirty="0"/>
              <a:t>, URLs und </a:t>
            </a:r>
            <a:r>
              <a:rPr b="0" dirty="0" err="1"/>
              <a:t>andere</a:t>
            </a:r>
            <a:r>
              <a:rPr b="0" dirty="0"/>
              <a:t> </a:t>
            </a:r>
            <a:r>
              <a:rPr b="0" dirty="0" err="1"/>
              <a:t>Verlinkungen</a:t>
            </a:r>
            <a:r>
              <a:rPr b="0" dirty="0"/>
              <a:t> </a:t>
            </a:r>
            <a:r>
              <a:rPr b="0" dirty="0" err="1"/>
              <a:t>innerhalb</a:t>
            </a:r>
            <a:r>
              <a:rPr b="0" dirty="0"/>
              <a:t> des </a:t>
            </a:r>
            <a:r>
              <a:rPr b="0" dirty="0" err="1"/>
              <a:t>Dokuments</a:t>
            </a:r>
            <a:endParaRPr b="0" dirty="0"/>
          </a:p>
        </p:txBody>
      </p:sp>
      <p:sp>
        <p:nvSpPr>
          <p:cNvPr id="204" name="Rechteck 10"/>
          <p:cNvSpPr/>
          <p:nvPr/>
        </p:nvSpPr>
        <p:spPr>
          <a:xfrm>
            <a:off x="1980000" y="4072256"/>
            <a:ext cx="2818609" cy="434382"/>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205" name="Rechteck 10"/>
          <p:cNvSpPr/>
          <p:nvPr/>
        </p:nvSpPr>
        <p:spPr>
          <a:xfrm>
            <a:off x="2084591" y="4834030"/>
            <a:ext cx="2818609" cy="434382"/>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el 1"/>
          <p:cNvSpPr txBox="1">
            <a:spLocks noGrp="1"/>
          </p:cNvSpPr>
          <p:nvPr>
            <p:ph type="title"/>
          </p:nvPr>
        </p:nvSpPr>
        <p:spPr>
          <a:xfrm>
            <a:off x="1894853" y="377279"/>
            <a:ext cx="18873793" cy="1439864"/>
          </a:xfrm>
          <a:prstGeom prst="rect">
            <a:avLst/>
          </a:prstGeom>
        </p:spPr>
        <p:txBody>
          <a:bodyPr/>
          <a:lstStyle/>
          <a:p>
            <a:r>
              <a:t>Inhalt</a:t>
            </a:r>
          </a:p>
        </p:txBody>
      </p:sp>
      <p:sp>
        <p:nvSpPr>
          <p:cNvPr id="101" name="Inhaltsplatzhalter 2"/>
          <p:cNvSpPr txBox="1">
            <a:spLocks noGrp="1"/>
          </p:cNvSpPr>
          <p:nvPr>
            <p:ph type="body" sz="half" idx="1"/>
          </p:nvPr>
        </p:nvSpPr>
        <p:spPr>
          <a:xfrm>
            <a:off x="1894855" y="2982266"/>
            <a:ext cx="9937107" cy="9849499"/>
          </a:xfrm>
          <a:prstGeom prst="rect">
            <a:avLst/>
          </a:prstGeom>
        </p:spPr>
        <p:txBody>
          <a:bodyPr/>
          <a:lstStyle/>
          <a:p>
            <a:pPr marL="571500" indent="-571500">
              <a:buSzPct val="100000"/>
              <a:buFont typeface="Symbol"/>
              <a:buChar char="-"/>
              <a:defRPr sz="4000"/>
            </a:pPr>
            <a:r>
              <a:rPr dirty="0"/>
              <a:t>Motivation / </a:t>
            </a:r>
            <a:r>
              <a:rPr dirty="0" err="1"/>
              <a:t>Vorstellung</a:t>
            </a:r>
            <a:endParaRPr dirty="0"/>
          </a:p>
          <a:p>
            <a:pPr marL="571500" indent="-571500">
              <a:buSzPct val="100000"/>
              <a:buFont typeface="Symbol"/>
              <a:buChar char="-"/>
              <a:defRPr sz="4000"/>
            </a:pPr>
            <a:r>
              <a:rPr dirty="0" err="1"/>
              <a:t>Lernziele</a:t>
            </a:r>
            <a:endParaRPr dirty="0"/>
          </a:p>
          <a:p>
            <a:pPr marL="571500" indent="-571500">
              <a:buSzPct val="100000"/>
              <a:buFont typeface="Symbol"/>
              <a:buChar char="-"/>
              <a:defRPr sz="4000"/>
            </a:pPr>
            <a:r>
              <a:rPr dirty="0"/>
              <a:t>Was </a:t>
            </a:r>
            <a:r>
              <a:rPr dirty="0" err="1"/>
              <a:t>ist</a:t>
            </a:r>
            <a:r>
              <a:rPr dirty="0"/>
              <a:t> LaTeX?</a:t>
            </a:r>
          </a:p>
          <a:p>
            <a:pPr marL="571500" indent="-571500">
              <a:buSzPct val="100000"/>
              <a:buFont typeface="Symbol"/>
              <a:buChar char="-"/>
              <a:defRPr sz="4000"/>
            </a:pPr>
            <a:r>
              <a:rPr lang="de-DE" dirty="0"/>
              <a:t>Vorteile und Nachteile von </a:t>
            </a:r>
            <a:r>
              <a:rPr lang="de-DE" dirty="0" err="1"/>
              <a:t>LaTeX</a:t>
            </a:r>
            <a:endParaRPr dirty="0"/>
          </a:p>
          <a:p>
            <a:pPr marL="571500" indent="-571500">
              <a:buSzPct val="100000"/>
              <a:buFont typeface="Symbol"/>
              <a:buChar char="-"/>
              <a:defRPr sz="4000"/>
            </a:pPr>
            <a:r>
              <a:rPr lang="de-DE" dirty="0"/>
              <a:t>Für was </a:t>
            </a:r>
            <a:r>
              <a:rPr dirty="0" err="1"/>
              <a:t>brauche</a:t>
            </a:r>
            <a:r>
              <a:rPr dirty="0"/>
              <a:t> ich LaTeX?</a:t>
            </a:r>
          </a:p>
          <a:p>
            <a:pPr marL="571500" indent="-571500">
              <a:buSzPct val="100000"/>
              <a:buFont typeface="Symbol"/>
              <a:buChar char="-"/>
              <a:defRPr sz="4000"/>
            </a:pPr>
            <a:r>
              <a:rPr lang="de-DE" dirty="0"/>
              <a:t>Technische Voraussetzungen für das Schreiben</a:t>
            </a:r>
            <a:endParaRPr dirty="0"/>
          </a:p>
          <a:p>
            <a:pPr marL="571500" indent="-571500">
              <a:buSzPct val="100000"/>
              <a:buFont typeface="Symbol"/>
              <a:buChar char="-"/>
              <a:defRPr sz="4000"/>
            </a:pPr>
            <a:r>
              <a:rPr dirty="0" err="1"/>
              <a:t>Generelle</a:t>
            </a:r>
            <a:r>
              <a:rPr dirty="0"/>
              <a:t> LaTeX-Syntax</a:t>
            </a:r>
          </a:p>
          <a:p>
            <a:pPr marL="571500" indent="-571500">
              <a:buSzPct val="100000"/>
              <a:buFont typeface="Symbol"/>
              <a:buChar char="-"/>
              <a:defRPr sz="4000"/>
            </a:pPr>
            <a:r>
              <a:rPr dirty="0"/>
              <a:t>LaTeX-</a:t>
            </a:r>
            <a:r>
              <a:rPr dirty="0" err="1"/>
              <a:t>Cheatsheet</a:t>
            </a:r>
            <a:endParaRPr dirty="0"/>
          </a:p>
          <a:p>
            <a:pPr marL="571500" indent="-571500">
              <a:buSzPct val="100000"/>
              <a:buFont typeface="Symbol"/>
              <a:buChar char="-"/>
              <a:defRPr sz="4000"/>
            </a:pPr>
            <a:r>
              <a:rPr dirty="0"/>
              <a:t>LaTeX-</a:t>
            </a:r>
            <a:r>
              <a:rPr dirty="0" err="1"/>
              <a:t>Seitenlayout</a:t>
            </a:r>
            <a:endParaRPr dirty="0"/>
          </a:p>
        </p:txBody>
      </p:sp>
      <p:sp>
        <p:nvSpPr>
          <p:cNvPr id="102" name="Foliennummernplatzhalter 3"/>
          <p:cNvSpPr txBox="1">
            <a:spLocks noGrp="1"/>
          </p:cNvSpPr>
          <p:nvPr>
            <p:ph type="sldNum" sz="quarter" idx="4294967295"/>
          </p:nvPr>
        </p:nvSpPr>
        <p:spPr>
          <a:xfrm>
            <a:off x="23820003" y="13266712"/>
            <a:ext cx="208391"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a:t>
            </a:fld>
            <a:endParaRPr/>
          </a:p>
        </p:txBody>
      </p:sp>
      <p:sp>
        <p:nvSpPr>
          <p:cNvPr id="103" name="Inhaltsplatzhalter 4"/>
          <p:cNvSpPr txBox="1"/>
          <p:nvPr/>
        </p:nvSpPr>
        <p:spPr>
          <a:xfrm>
            <a:off x="12453741" y="2969567"/>
            <a:ext cx="9845668" cy="98494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lnSpcReduction="10000"/>
          </a:bodyPr>
          <a:lstStyle/>
          <a:p>
            <a:pPr lvl="1">
              <a:lnSpc>
                <a:spcPct val="150000"/>
              </a:lnSpc>
              <a:spcBef>
                <a:spcPts val="300"/>
              </a:spcBef>
              <a:defRPr sz="4000" b="1">
                <a:solidFill>
                  <a:srgbClr val="000000"/>
                </a:solidFill>
                <a:latin typeface="Arial Narrow"/>
                <a:ea typeface="Arial Narrow"/>
                <a:cs typeface="Arial Narrow"/>
                <a:sym typeface="Arial Narrow"/>
              </a:defRPr>
            </a:pPr>
            <a:r>
              <a:rPr dirty="0"/>
              <a:t>LaTeX-</a:t>
            </a:r>
            <a:r>
              <a:rPr dirty="0" err="1"/>
              <a:t>Dokument</a:t>
            </a:r>
            <a:endParaRPr dirty="0"/>
          </a:p>
          <a:p>
            <a:pPr marL="571500" lvl="2" indent="-571500">
              <a:lnSpc>
                <a:spcPct val="150000"/>
              </a:lnSpc>
              <a:spcBef>
                <a:spcPts val="300"/>
              </a:spcBef>
              <a:buSzPct val="100000"/>
              <a:buFont typeface="Symbol"/>
              <a:buChar char="-"/>
              <a:defRPr sz="4000">
                <a:solidFill>
                  <a:srgbClr val="000000"/>
                </a:solidFill>
                <a:latin typeface="Arial Narrow"/>
                <a:ea typeface="Arial Narrow"/>
                <a:cs typeface="Arial Narrow"/>
                <a:sym typeface="Arial Narrow"/>
              </a:defRPr>
            </a:pPr>
            <a:r>
              <a:rPr dirty="0"/>
              <a:t>Die </a:t>
            </a:r>
            <a:r>
              <a:rPr dirty="0" err="1"/>
              <a:t>Präambel</a:t>
            </a:r>
            <a:endParaRPr dirty="0"/>
          </a:p>
          <a:p>
            <a:pPr marL="571500" lvl="2" indent="-571500">
              <a:lnSpc>
                <a:spcPct val="150000"/>
              </a:lnSpc>
              <a:spcBef>
                <a:spcPts val="300"/>
              </a:spcBef>
              <a:buSzPct val="100000"/>
              <a:buFont typeface="Symbol"/>
              <a:buChar char="-"/>
              <a:defRPr sz="4000">
                <a:solidFill>
                  <a:srgbClr val="000000"/>
                </a:solidFill>
                <a:latin typeface="Arial Narrow"/>
                <a:ea typeface="Arial Narrow"/>
                <a:cs typeface="Arial Narrow"/>
                <a:sym typeface="Arial Narrow"/>
              </a:defRPr>
            </a:pPr>
            <a:r>
              <a:rPr dirty="0"/>
              <a:t>Der </a:t>
            </a:r>
            <a:r>
              <a:rPr dirty="0" err="1"/>
              <a:t>Textteil</a:t>
            </a:r>
            <a:endParaRPr lang="de-DE" dirty="0"/>
          </a:p>
          <a:p>
            <a:pPr marL="571500" lvl="2" indent="-571500">
              <a:lnSpc>
                <a:spcPct val="150000"/>
              </a:lnSpc>
              <a:spcBef>
                <a:spcPts val="300"/>
              </a:spcBef>
              <a:buSzPct val="100000"/>
              <a:buFont typeface="Symbol"/>
              <a:buChar char="-"/>
              <a:defRPr sz="4000">
                <a:solidFill>
                  <a:srgbClr val="000000"/>
                </a:solidFill>
                <a:latin typeface="Arial Narrow"/>
                <a:ea typeface="Arial Narrow"/>
                <a:cs typeface="Arial Narrow"/>
                <a:sym typeface="Arial Narrow"/>
              </a:defRPr>
            </a:pPr>
            <a:r>
              <a:rPr lang="de-DE" dirty="0"/>
              <a:t>Textformatierung</a:t>
            </a:r>
          </a:p>
          <a:p>
            <a:pPr marL="571500" lvl="2" indent="-571500">
              <a:lnSpc>
                <a:spcPct val="150000"/>
              </a:lnSpc>
              <a:spcBef>
                <a:spcPts val="300"/>
              </a:spcBef>
              <a:buSzPct val="100000"/>
              <a:buFont typeface="Symbol"/>
              <a:buChar char="-"/>
              <a:defRPr sz="4000">
                <a:solidFill>
                  <a:srgbClr val="000000"/>
                </a:solidFill>
                <a:latin typeface="Arial Narrow"/>
                <a:ea typeface="Arial Narrow"/>
                <a:cs typeface="Arial Narrow"/>
                <a:sym typeface="Arial Narrow"/>
              </a:defRPr>
            </a:pPr>
            <a:r>
              <a:rPr lang="de-DE" dirty="0"/>
              <a:t>Gliederung</a:t>
            </a:r>
            <a:endParaRPr dirty="0"/>
          </a:p>
          <a:p>
            <a:pPr marL="571500" lvl="2" indent="-571500">
              <a:lnSpc>
                <a:spcPct val="150000"/>
              </a:lnSpc>
              <a:spcBef>
                <a:spcPts val="300"/>
              </a:spcBef>
              <a:buSzPct val="100000"/>
              <a:buFont typeface="Symbol"/>
              <a:buChar char="-"/>
              <a:defRPr sz="4000">
                <a:solidFill>
                  <a:srgbClr val="000000"/>
                </a:solidFill>
                <a:latin typeface="Arial Narrow"/>
                <a:ea typeface="Arial Narrow"/>
                <a:cs typeface="Arial Narrow"/>
                <a:sym typeface="Arial Narrow"/>
              </a:defRPr>
            </a:pPr>
            <a:r>
              <a:rPr dirty="0" err="1"/>
              <a:t>Titelblatt</a:t>
            </a:r>
            <a:endParaRPr lang="de-DE" dirty="0"/>
          </a:p>
          <a:p>
            <a:pPr marL="571500" lvl="2" indent="-571500">
              <a:lnSpc>
                <a:spcPct val="150000"/>
              </a:lnSpc>
              <a:spcBef>
                <a:spcPts val="300"/>
              </a:spcBef>
              <a:buSzPct val="100000"/>
              <a:buFont typeface="Symbol"/>
              <a:buChar char="-"/>
              <a:defRPr sz="4000">
                <a:solidFill>
                  <a:srgbClr val="000000"/>
                </a:solidFill>
                <a:latin typeface="Arial Narrow"/>
                <a:ea typeface="Arial Narrow"/>
                <a:cs typeface="Arial Narrow"/>
                <a:sym typeface="Arial Narrow"/>
              </a:defRPr>
            </a:pPr>
            <a:r>
              <a:rPr dirty="0" err="1"/>
              <a:t>Referenzen</a:t>
            </a:r>
            <a:endParaRPr dirty="0"/>
          </a:p>
          <a:p>
            <a:pPr marL="571500" lvl="2" indent="-571500">
              <a:lnSpc>
                <a:spcPct val="150000"/>
              </a:lnSpc>
              <a:spcBef>
                <a:spcPts val="300"/>
              </a:spcBef>
              <a:buSzPct val="100000"/>
              <a:buFont typeface="Symbol"/>
              <a:buChar char="-"/>
              <a:defRPr sz="4000">
                <a:solidFill>
                  <a:srgbClr val="000000"/>
                </a:solidFill>
                <a:latin typeface="Arial Narrow"/>
                <a:ea typeface="Arial Narrow"/>
                <a:cs typeface="Arial Narrow"/>
                <a:sym typeface="Arial Narrow"/>
              </a:defRPr>
            </a:pPr>
            <a:r>
              <a:rPr dirty="0" err="1"/>
              <a:t>Fußnoten</a:t>
            </a:r>
            <a:r>
              <a:rPr dirty="0"/>
              <a:t> und </a:t>
            </a:r>
            <a:r>
              <a:rPr dirty="0" err="1"/>
              <a:t>Zitate</a:t>
            </a:r>
            <a:endParaRPr dirty="0"/>
          </a:p>
          <a:p>
            <a:pPr marL="571500" lvl="2" indent="-571500">
              <a:lnSpc>
                <a:spcPct val="150000"/>
              </a:lnSpc>
              <a:spcBef>
                <a:spcPts val="300"/>
              </a:spcBef>
              <a:buSzPct val="100000"/>
              <a:buFont typeface="Symbol"/>
              <a:buChar char="-"/>
              <a:defRPr sz="4000">
                <a:solidFill>
                  <a:srgbClr val="000000"/>
                </a:solidFill>
                <a:latin typeface="Arial Narrow"/>
                <a:ea typeface="Arial Narrow"/>
                <a:cs typeface="Arial Narrow"/>
                <a:sym typeface="Arial Narrow"/>
              </a:defRPr>
            </a:pPr>
            <a:r>
              <a:rPr dirty="0" err="1"/>
              <a:t>Abbildungen</a:t>
            </a:r>
            <a:endParaRPr dirty="0"/>
          </a:p>
          <a:p>
            <a:pPr marL="571500" lvl="2" indent="-571500">
              <a:lnSpc>
                <a:spcPct val="150000"/>
              </a:lnSpc>
              <a:spcBef>
                <a:spcPts val="300"/>
              </a:spcBef>
              <a:buSzPct val="100000"/>
              <a:buFont typeface="Symbol"/>
              <a:buChar char="-"/>
              <a:defRPr sz="4000">
                <a:solidFill>
                  <a:srgbClr val="000000"/>
                </a:solidFill>
                <a:latin typeface="Arial Narrow"/>
                <a:ea typeface="Arial Narrow"/>
                <a:cs typeface="Arial Narrow"/>
                <a:sym typeface="Arial Narrow"/>
              </a:defRPr>
            </a:pPr>
            <a:r>
              <a:rPr dirty="0"/>
              <a:t>Listen</a:t>
            </a:r>
          </a:p>
          <a:p>
            <a:pPr marL="571500" lvl="2" indent="-571500">
              <a:lnSpc>
                <a:spcPct val="150000"/>
              </a:lnSpc>
              <a:spcBef>
                <a:spcPts val="300"/>
              </a:spcBef>
              <a:buSzPct val="100000"/>
              <a:buFont typeface="Symbol"/>
              <a:buChar char="-"/>
              <a:defRPr sz="4000">
                <a:solidFill>
                  <a:srgbClr val="000000"/>
                </a:solidFill>
                <a:latin typeface="Arial Narrow"/>
                <a:ea typeface="Arial Narrow"/>
                <a:cs typeface="Arial Narrow"/>
                <a:sym typeface="Arial Narrow"/>
              </a:defRPr>
            </a:pPr>
            <a:r>
              <a:rPr dirty="0" err="1"/>
              <a:t>Tabellen</a:t>
            </a:r>
            <a:endParaRPr dirty="0"/>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2" nodeType="clickEffect">
                                  <p:stCondLst>
                                    <p:cond delay="0"/>
                                  </p:stCondLst>
                                  <p:iterate>
                                    <p:tmAbs val="0"/>
                                  </p:iterate>
                                  <p:childTnLst>
                                    <p:set>
                                      <p:cBhvr>
                                        <p:cTn id="10" fill="hold"/>
                                        <p:tgtEl>
                                          <p:spTgt spid="1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 grpId="1" animBg="1" advAuto="0"/>
      <p:bldP spid="103" grpId="2" animBg="1" advAuto="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7" name="Grafik 9" descr="Grafik 9"/>
          <p:cNvPicPr>
            <a:picLocks noChangeAspect="1"/>
          </p:cNvPicPr>
          <p:nvPr/>
        </p:nvPicPr>
        <p:blipFill>
          <a:blip r:embed="rId3">
            <a:extLst/>
          </a:blip>
          <a:stretch>
            <a:fillRect/>
          </a:stretch>
        </p:blipFill>
        <p:spPr>
          <a:xfrm>
            <a:off x="1980000" y="3419998"/>
            <a:ext cx="10516900" cy="7740001"/>
          </a:xfrm>
          <a:prstGeom prst="rect">
            <a:avLst/>
          </a:prstGeom>
          <a:ln w="12700">
            <a:miter lim="400000"/>
          </a:ln>
        </p:spPr>
      </p:pic>
      <p:sp>
        <p:nvSpPr>
          <p:cNvPr id="208" name="Titel 1"/>
          <p:cNvSpPr txBox="1">
            <a:spLocks noGrp="1"/>
          </p:cNvSpPr>
          <p:nvPr>
            <p:ph type="title"/>
          </p:nvPr>
        </p:nvSpPr>
        <p:spPr>
          <a:xfrm>
            <a:off x="1894853" y="196850"/>
            <a:ext cx="18873793" cy="1439863"/>
          </a:xfrm>
          <a:prstGeom prst="rect">
            <a:avLst/>
          </a:prstGeom>
        </p:spPr>
        <p:txBody>
          <a:bodyPr/>
          <a:lstStyle/>
          <a:p>
            <a:r>
              <a:t>Das LaTeX Dokument – Die Präambel</a:t>
            </a:r>
          </a:p>
        </p:txBody>
      </p:sp>
      <p:sp>
        <p:nvSpPr>
          <p:cNvPr id="209" name="Foliennummernplatzhalter 3"/>
          <p:cNvSpPr txBox="1">
            <a:spLocks noGrp="1"/>
          </p:cNvSpPr>
          <p:nvPr>
            <p:ph type="sldNum" sz="quarter" idx="4294967295"/>
          </p:nvPr>
        </p:nvSpPr>
        <p:spPr>
          <a:xfrm>
            <a:off x="23715749"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20</a:t>
            </a:fld>
            <a:endParaRPr/>
          </a:p>
        </p:txBody>
      </p:sp>
      <p:sp>
        <p:nvSpPr>
          <p:cNvPr id="210" name="Inhaltsplatzhalter 4"/>
          <p:cNvSpPr txBox="1"/>
          <p:nvPr/>
        </p:nvSpPr>
        <p:spPr>
          <a:xfrm>
            <a:off x="12453741" y="2969567"/>
            <a:ext cx="9845668" cy="98494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t>babel</a:t>
            </a:r>
            <a:r>
              <a:rPr b="0"/>
              <a:t> -&gt; deutsche Rechtschreibung und Umlaute</a:t>
            </a:r>
          </a:p>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t>csquotes </a:t>
            </a:r>
            <a:r>
              <a:rPr b="0"/>
              <a:t>-&gt; Gestaltung von Anführungszeichen und Zitaten</a:t>
            </a:r>
          </a:p>
        </p:txBody>
      </p:sp>
      <p:sp>
        <p:nvSpPr>
          <p:cNvPr id="211" name="Rechteck 7"/>
          <p:cNvSpPr/>
          <p:nvPr/>
        </p:nvSpPr>
        <p:spPr>
          <a:xfrm>
            <a:off x="2084591" y="5609457"/>
            <a:ext cx="4595379" cy="352232"/>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212" name="Rechteck 8"/>
          <p:cNvSpPr/>
          <p:nvPr/>
        </p:nvSpPr>
        <p:spPr>
          <a:xfrm>
            <a:off x="1980000" y="6412121"/>
            <a:ext cx="2943848" cy="352232"/>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6" name="Grafik 10" descr="Grafik 10"/>
          <p:cNvPicPr>
            <a:picLocks noChangeAspect="1"/>
          </p:cNvPicPr>
          <p:nvPr/>
        </p:nvPicPr>
        <p:blipFill>
          <a:blip r:embed="rId3">
            <a:extLst/>
          </a:blip>
          <a:stretch>
            <a:fillRect/>
          </a:stretch>
        </p:blipFill>
        <p:spPr>
          <a:xfrm>
            <a:off x="1980000" y="3419998"/>
            <a:ext cx="10516900" cy="7740001"/>
          </a:xfrm>
          <a:prstGeom prst="rect">
            <a:avLst/>
          </a:prstGeom>
          <a:ln w="12700">
            <a:miter lim="400000"/>
          </a:ln>
        </p:spPr>
      </p:pic>
      <p:sp>
        <p:nvSpPr>
          <p:cNvPr id="217" name="Titel 1"/>
          <p:cNvSpPr txBox="1">
            <a:spLocks noGrp="1"/>
          </p:cNvSpPr>
          <p:nvPr>
            <p:ph type="title"/>
          </p:nvPr>
        </p:nvSpPr>
        <p:spPr>
          <a:xfrm>
            <a:off x="1894853" y="196850"/>
            <a:ext cx="18873793" cy="1439863"/>
          </a:xfrm>
          <a:prstGeom prst="rect">
            <a:avLst/>
          </a:prstGeom>
        </p:spPr>
        <p:txBody>
          <a:bodyPr/>
          <a:lstStyle/>
          <a:p>
            <a:r>
              <a:t>Das LaTeX Dokument – Die Präambel</a:t>
            </a:r>
          </a:p>
        </p:txBody>
      </p:sp>
      <p:sp>
        <p:nvSpPr>
          <p:cNvPr id="218" name="Foliennummernplatzhalter 3"/>
          <p:cNvSpPr txBox="1">
            <a:spLocks noGrp="1"/>
          </p:cNvSpPr>
          <p:nvPr>
            <p:ph type="sldNum" sz="quarter" idx="4294967295"/>
          </p:nvPr>
        </p:nvSpPr>
        <p:spPr>
          <a:xfrm>
            <a:off x="23715749"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21</a:t>
            </a:fld>
            <a:endParaRPr/>
          </a:p>
        </p:txBody>
      </p:sp>
      <p:sp>
        <p:nvSpPr>
          <p:cNvPr id="219" name="Inhaltsplatzhalter 4"/>
          <p:cNvSpPr txBox="1"/>
          <p:nvPr/>
        </p:nvSpPr>
        <p:spPr>
          <a:xfrm>
            <a:off x="12453741" y="2969567"/>
            <a:ext cx="9845668" cy="98494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pPr marL="571500" indent="-571500" algn="just">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t>listings </a:t>
            </a:r>
            <a:r>
              <a:rPr b="0"/>
              <a:t>zum Einfügen von Programmcode</a:t>
            </a:r>
          </a:p>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t>graphicx </a:t>
            </a:r>
            <a:r>
              <a:rPr b="0"/>
              <a:t>-&gt; Einfügen von Abbildungen</a:t>
            </a:r>
          </a:p>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t>amsmath </a:t>
            </a:r>
            <a:r>
              <a:rPr b="0"/>
              <a:t>-&gt; Einbinden von mathematischen Formeln</a:t>
            </a:r>
          </a:p>
        </p:txBody>
      </p:sp>
      <p:sp>
        <p:nvSpPr>
          <p:cNvPr id="220" name="Rechteck 8"/>
          <p:cNvSpPr/>
          <p:nvPr/>
        </p:nvSpPr>
        <p:spPr>
          <a:xfrm>
            <a:off x="2084592" y="7143774"/>
            <a:ext cx="2677909" cy="420445"/>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221" name="Rechteck 9"/>
          <p:cNvSpPr/>
          <p:nvPr/>
        </p:nvSpPr>
        <p:spPr>
          <a:xfrm>
            <a:off x="1980000" y="8674903"/>
            <a:ext cx="2782502" cy="420445"/>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222" name="Rechteck 10"/>
          <p:cNvSpPr/>
          <p:nvPr/>
        </p:nvSpPr>
        <p:spPr>
          <a:xfrm>
            <a:off x="2084591" y="7953202"/>
            <a:ext cx="2677910" cy="420445"/>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 name="Titel 1"/>
          <p:cNvSpPr txBox="1">
            <a:spLocks noGrp="1"/>
          </p:cNvSpPr>
          <p:nvPr>
            <p:ph type="ctrTitle"/>
          </p:nvPr>
        </p:nvSpPr>
        <p:spPr>
          <a:xfrm>
            <a:off x="3774473" y="3905670"/>
            <a:ext cx="19938808" cy="4896548"/>
          </a:xfrm>
          <a:prstGeom prst="rect">
            <a:avLst/>
          </a:prstGeom>
        </p:spPr>
        <p:txBody>
          <a:bodyPr/>
          <a:lstStyle/>
          <a:p>
            <a:pPr algn="ctr"/>
            <a:br/>
            <a:r>
              <a:t>Das LaTeX-Dokument </a:t>
            </a:r>
          </a:p>
          <a:p>
            <a:pPr algn="ctr">
              <a:defRPr sz="7000"/>
            </a:pPr>
            <a:r>
              <a:t>- Der Textteil -</a:t>
            </a:r>
          </a:p>
        </p:txBody>
      </p:sp>
      <p:sp>
        <p:nvSpPr>
          <p:cNvPr id="227" name="Textplatzhalter 2"/>
          <p:cNvSpPr txBox="1">
            <a:spLocks noGrp="1"/>
          </p:cNvSpPr>
          <p:nvPr>
            <p:ph type="subTitle" sz="quarter" idx="1"/>
          </p:nvPr>
        </p:nvSpPr>
        <p:spPr>
          <a:xfrm>
            <a:off x="3774473" y="8946232"/>
            <a:ext cx="19938808" cy="3312370"/>
          </a:xfrm>
          <a:prstGeom prst="rect">
            <a:avLst/>
          </a:prstGeom>
        </p:spPr>
        <p:txBody>
          <a:bodyPr/>
          <a:lstStyle/>
          <a:p>
            <a:endParaRPr/>
          </a:p>
        </p:txBody>
      </p:sp>
      <p:sp>
        <p:nvSpPr>
          <p:cNvPr id="228" name="Textplatzhalter 3"/>
          <p:cNvSpPr>
            <a:spLocks noGrp="1"/>
          </p:cNvSpPr>
          <p:nvPr>
            <p:ph type="body" idx="21"/>
          </p:nvPr>
        </p:nvSpPr>
        <p:spPr>
          <a:prstGeom prst="rect">
            <a:avLst/>
          </a:prstGeom>
        </p:spPr>
        <p:txBody>
          <a:bodyPr/>
          <a:lstStyle/>
          <a:p>
            <a:endParaRPr/>
          </a:p>
        </p:txBody>
      </p:sp>
      <p:sp>
        <p:nvSpPr>
          <p:cNvPr id="229" name="Foliennummernplatzhalter 3"/>
          <p:cNvSpPr txBox="1">
            <a:spLocks noGrp="1"/>
          </p:cNvSpPr>
          <p:nvPr>
            <p:ph type="sldNum" sz="quarter" idx="4294967295"/>
          </p:nvPr>
        </p:nvSpPr>
        <p:spPr>
          <a:xfrm>
            <a:off x="23715750" y="13266712"/>
            <a:ext cx="312646"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22</a:t>
            </a:fld>
            <a:endParaRP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1" name="Grafik 1" descr="Grafik 1"/>
          <p:cNvPicPr>
            <a:picLocks noChangeAspect="1"/>
          </p:cNvPicPr>
          <p:nvPr/>
        </p:nvPicPr>
        <p:blipFill>
          <a:blip r:embed="rId2">
            <a:extLst/>
          </a:blip>
          <a:stretch>
            <a:fillRect/>
          </a:stretch>
        </p:blipFill>
        <p:spPr>
          <a:xfrm>
            <a:off x="1980000" y="3420000"/>
            <a:ext cx="9367201" cy="6322655"/>
          </a:xfrm>
          <a:prstGeom prst="rect">
            <a:avLst/>
          </a:prstGeom>
          <a:ln w="12700">
            <a:miter lim="400000"/>
          </a:ln>
        </p:spPr>
      </p:pic>
      <p:sp>
        <p:nvSpPr>
          <p:cNvPr id="232" name="Titel 1"/>
          <p:cNvSpPr txBox="1">
            <a:spLocks noGrp="1"/>
          </p:cNvSpPr>
          <p:nvPr>
            <p:ph type="title"/>
          </p:nvPr>
        </p:nvSpPr>
        <p:spPr>
          <a:xfrm>
            <a:off x="1894853" y="196850"/>
            <a:ext cx="18873793" cy="1439863"/>
          </a:xfrm>
          <a:prstGeom prst="rect">
            <a:avLst/>
          </a:prstGeom>
        </p:spPr>
        <p:txBody>
          <a:bodyPr/>
          <a:lstStyle/>
          <a:p>
            <a:r>
              <a:rPr lang="de-DE" dirty="0"/>
              <a:t>Das </a:t>
            </a:r>
            <a:r>
              <a:rPr lang="de-DE" dirty="0" err="1"/>
              <a:t>LaTeX</a:t>
            </a:r>
            <a:r>
              <a:rPr lang="de-DE" dirty="0"/>
              <a:t> Dokument  - Der Textteil</a:t>
            </a:r>
            <a:endParaRPr dirty="0"/>
          </a:p>
        </p:txBody>
      </p:sp>
      <p:sp>
        <p:nvSpPr>
          <p:cNvPr id="233" name="Foliennummernplatzhalter 3"/>
          <p:cNvSpPr txBox="1">
            <a:spLocks noGrp="1"/>
          </p:cNvSpPr>
          <p:nvPr>
            <p:ph type="sldNum" sz="quarter" idx="4294967295"/>
          </p:nvPr>
        </p:nvSpPr>
        <p:spPr>
          <a:xfrm>
            <a:off x="23715749"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23</a:t>
            </a:fld>
            <a:endParaRPr/>
          </a:p>
        </p:txBody>
      </p:sp>
      <p:sp>
        <p:nvSpPr>
          <p:cNvPr id="234" name="Inhaltsplatzhalter 4"/>
          <p:cNvSpPr txBox="1"/>
          <p:nvPr/>
        </p:nvSpPr>
        <p:spPr>
          <a:xfrm>
            <a:off x="12453741" y="2982267"/>
            <a:ext cx="9845668" cy="82584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t>\begin{document}</a:t>
            </a:r>
            <a:r>
              <a:rPr b="0"/>
              <a:t> und </a:t>
            </a:r>
            <a:r>
              <a:t>\end{document}</a:t>
            </a:r>
          </a:p>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t>Der Inhalt des Dokumentes darf nur in dieser Umgebung stehen</a:t>
            </a:r>
          </a:p>
        </p:txBody>
      </p:sp>
      <p:sp>
        <p:nvSpPr>
          <p:cNvPr id="235" name="Rechteck 10"/>
          <p:cNvSpPr/>
          <p:nvPr/>
        </p:nvSpPr>
        <p:spPr>
          <a:xfrm>
            <a:off x="1980000" y="3400157"/>
            <a:ext cx="2367685" cy="420447"/>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236" name="Rechteck 11"/>
          <p:cNvSpPr/>
          <p:nvPr/>
        </p:nvSpPr>
        <p:spPr>
          <a:xfrm>
            <a:off x="1980000" y="9304908"/>
            <a:ext cx="1838359" cy="420447"/>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8" name="Grafik 8" descr="Grafik 8"/>
          <p:cNvPicPr>
            <a:picLocks noChangeAspect="1"/>
          </p:cNvPicPr>
          <p:nvPr/>
        </p:nvPicPr>
        <p:blipFill>
          <a:blip r:embed="rId2">
            <a:extLst/>
          </a:blip>
          <a:stretch>
            <a:fillRect/>
          </a:stretch>
        </p:blipFill>
        <p:spPr>
          <a:xfrm>
            <a:off x="1980000" y="3420000"/>
            <a:ext cx="9367201" cy="6322655"/>
          </a:xfrm>
          <a:prstGeom prst="rect">
            <a:avLst/>
          </a:prstGeom>
          <a:ln w="12700">
            <a:miter lim="400000"/>
          </a:ln>
        </p:spPr>
      </p:pic>
      <p:sp>
        <p:nvSpPr>
          <p:cNvPr id="239" name="Titel 1"/>
          <p:cNvSpPr txBox="1">
            <a:spLocks noGrp="1"/>
          </p:cNvSpPr>
          <p:nvPr>
            <p:ph type="title"/>
          </p:nvPr>
        </p:nvSpPr>
        <p:spPr>
          <a:xfrm>
            <a:off x="1894853" y="196850"/>
            <a:ext cx="18873793" cy="1439863"/>
          </a:xfrm>
          <a:prstGeom prst="rect">
            <a:avLst/>
          </a:prstGeom>
        </p:spPr>
        <p:txBody>
          <a:bodyPr/>
          <a:lstStyle/>
          <a:p>
            <a:r>
              <a:rPr lang="de-DE" dirty="0"/>
              <a:t>Das </a:t>
            </a:r>
            <a:r>
              <a:rPr lang="de-DE" dirty="0" err="1"/>
              <a:t>LaTeX</a:t>
            </a:r>
            <a:r>
              <a:rPr lang="de-DE" dirty="0"/>
              <a:t> Dokument  - Der Textteil - </a:t>
            </a:r>
            <a:r>
              <a:rPr dirty="0" err="1"/>
              <a:t>Titelangaben</a:t>
            </a:r>
            <a:endParaRPr dirty="0"/>
          </a:p>
        </p:txBody>
      </p:sp>
      <p:sp>
        <p:nvSpPr>
          <p:cNvPr id="240" name="Foliennummernplatzhalter 3"/>
          <p:cNvSpPr txBox="1">
            <a:spLocks noGrp="1"/>
          </p:cNvSpPr>
          <p:nvPr>
            <p:ph type="sldNum" sz="quarter" idx="4294967295"/>
          </p:nvPr>
        </p:nvSpPr>
        <p:spPr>
          <a:xfrm>
            <a:off x="23715749"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24</a:t>
            </a:fld>
            <a:endParaRPr/>
          </a:p>
        </p:txBody>
      </p:sp>
      <p:sp>
        <p:nvSpPr>
          <p:cNvPr id="241" name="Inhaltsplatzhalter 4"/>
          <p:cNvSpPr txBox="1"/>
          <p:nvPr/>
        </p:nvSpPr>
        <p:spPr>
          <a:xfrm>
            <a:off x="12453741" y="2969567"/>
            <a:ext cx="9845668" cy="98494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t>\maketitle </a:t>
            </a:r>
            <a:r>
              <a:rPr b="0"/>
              <a:t>generiert den Titel in Abhängigkeit von der Dokumentenklasse</a:t>
            </a:r>
          </a:p>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t>Erstellung von nutzerdefinierten Titelblättern möglich</a:t>
            </a:r>
          </a:p>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t>Sinnvoll bei Haus-, Bachelor-, Masterarbeiten, etc.</a:t>
            </a:r>
          </a:p>
        </p:txBody>
      </p:sp>
      <p:sp>
        <p:nvSpPr>
          <p:cNvPr id="242" name="Rechteck 10"/>
          <p:cNvSpPr/>
          <p:nvPr/>
        </p:nvSpPr>
        <p:spPr>
          <a:xfrm>
            <a:off x="1980000" y="5069632"/>
            <a:ext cx="2367685" cy="420445"/>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4" name="Grafik 8" descr="Grafik 8"/>
          <p:cNvPicPr>
            <a:picLocks noChangeAspect="1"/>
          </p:cNvPicPr>
          <p:nvPr/>
        </p:nvPicPr>
        <p:blipFill>
          <a:blip r:embed="rId2">
            <a:extLst/>
          </a:blip>
          <a:stretch>
            <a:fillRect/>
          </a:stretch>
        </p:blipFill>
        <p:spPr>
          <a:xfrm>
            <a:off x="1980000" y="3420000"/>
            <a:ext cx="9367201" cy="6322655"/>
          </a:xfrm>
          <a:prstGeom prst="rect">
            <a:avLst/>
          </a:prstGeom>
          <a:ln w="12700">
            <a:miter lim="400000"/>
          </a:ln>
        </p:spPr>
      </p:pic>
      <p:sp>
        <p:nvSpPr>
          <p:cNvPr id="245" name="Titel 1"/>
          <p:cNvSpPr txBox="1">
            <a:spLocks noGrp="1"/>
          </p:cNvSpPr>
          <p:nvPr>
            <p:ph type="title"/>
          </p:nvPr>
        </p:nvSpPr>
        <p:spPr>
          <a:xfrm>
            <a:off x="1894853" y="196850"/>
            <a:ext cx="18873793" cy="1439863"/>
          </a:xfrm>
          <a:prstGeom prst="rect">
            <a:avLst/>
          </a:prstGeom>
        </p:spPr>
        <p:txBody>
          <a:bodyPr/>
          <a:lstStyle/>
          <a:p>
            <a:r>
              <a:rPr lang="de-DE" dirty="0"/>
              <a:t>Das </a:t>
            </a:r>
            <a:r>
              <a:rPr lang="de-DE" dirty="0" err="1"/>
              <a:t>LaTeX</a:t>
            </a:r>
            <a:r>
              <a:rPr lang="de-DE" dirty="0"/>
              <a:t> Dokument  - Der Textteil - </a:t>
            </a:r>
            <a:r>
              <a:rPr dirty="0"/>
              <a:t>abstract</a:t>
            </a:r>
          </a:p>
        </p:txBody>
      </p:sp>
      <p:sp>
        <p:nvSpPr>
          <p:cNvPr id="246" name="Foliennummernplatzhalter 3"/>
          <p:cNvSpPr txBox="1">
            <a:spLocks noGrp="1"/>
          </p:cNvSpPr>
          <p:nvPr>
            <p:ph type="sldNum" sz="quarter" idx="4294967295"/>
          </p:nvPr>
        </p:nvSpPr>
        <p:spPr>
          <a:xfrm>
            <a:off x="23715749"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25</a:t>
            </a:fld>
            <a:endParaRPr/>
          </a:p>
        </p:txBody>
      </p:sp>
      <p:sp>
        <p:nvSpPr>
          <p:cNvPr id="247" name="Inhaltsplatzhalter 4"/>
          <p:cNvSpPr txBox="1"/>
          <p:nvPr/>
        </p:nvSpPr>
        <p:spPr>
          <a:xfrm>
            <a:off x="12453741" y="2969567"/>
            <a:ext cx="9845668" cy="98494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t>Abstracts – Kurzzusammenfassung werden in der </a:t>
            </a:r>
            <a:r>
              <a:rPr b="1"/>
              <a:t>abstract-Umgebung</a:t>
            </a:r>
            <a:r>
              <a:t> geschrieben</a:t>
            </a:r>
          </a:p>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t>Abstract erscheint dort, wo abstract-Umgebung gesetzt wird.</a:t>
            </a:r>
          </a:p>
        </p:txBody>
      </p:sp>
      <p:sp>
        <p:nvSpPr>
          <p:cNvPr id="248" name="Rechteck 10"/>
          <p:cNvSpPr/>
          <p:nvPr/>
        </p:nvSpPr>
        <p:spPr>
          <a:xfrm>
            <a:off x="1894853" y="7069881"/>
            <a:ext cx="2048497" cy="420445"/>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249" name="Rechteck 10"/>
          <p:cNvSpPr/>
          <p:nvPr/>
        </p:nvSpPr>
        <p:spPr>
          <a:xfrm>
            <a:off x="1894853" y="7917040"/>
            <a:ext cx="1838947" cy="420445"/>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 name="Titel 1"/>
          <p:cNvSpPr txBox="1">
            <a:spLocks noGrp="1"/>
          </p:cNvSpPr>
          <p:nvPr>
            <p:ph type="title"/>
          </p:nvPr>
        </p:nvSpPr>
        <p:spPr>
          <a:xfrm>
            <a:off x="1894853" y="196850"/>
            <a:ext cx="18873793" cy="1439863"/>
          </a:xfrm>
          <a:prstGeom prst="rect">
            <a:avLst/>
          </a:prstGeom>
        </p:spPr>
        <p:txBody>
          <a:bodyPr/>
          <a:lstStyle/>
          <a:p>
            <a:r>
              <a:rPr lang="de-DE" dirty="0"/>
              <a:t>Das </a:t>
            </a:r>
            <a:r>
              <a:rPr lang="de-DE" dirty="0" err="1"/>
              <a:t>LaTeX</a:t>
            </a:r>
            <a:r>
              <a:rPr lang="de-DE" dirty="0"/>
              <a:t> Dokument  - Der Textteil - Textformatierung</a:t>
            </a:r>
            <a:endParaRPr dirty="0"/>
          </a:p>
        </p:txBody>
      </p:sp>
      <p:sp>
        <p:nvSpPr>
          <p:cNvPr id="252" name="Foliennummernplatzhalter 3"/>
          <p:cNvSpPr txBox="1">
            <a:spLocks noGrp="1"/>
          </p:cNvSpPr>
          <p:nvPr>
            <p:ph type="sldNum" sz="quarter" idx="4294967295"/>
          </p:nvPr>
        </p:nvSpPr>
        <p:spPr>
          <a:xfrm>
            <a:off x="23715749"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26</a:t>
            </a:fld>
            <a:endParaRPr/>
          </a:p>
        </p:txBody>
      </p:sp>
      <p:sp>
        <p:nvSpPr>
          <p:cNvPr id="253" name="Inhaltsplatzhalter 4"/>
          <p:cNvSpPr txBox="1"/>
          <p:nvPr/>
        </p:nvSpPr>
        <p:spPr>
          <a:xfrm>
            <a:off x="12453741" y="2969567"/>
            <a:ext cx="9845668" cy="98494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pPr marL="520065" indent="-520065" defTabSz="832104">
              <a:lnSpc>
                <a:spcPct val="150000"/>
              </a:lnSpc>
              <a:spcBef>
                <a:spcPts val="200"/>
              </a:spcBef>
              <a:buSzPct val="100000"/>
              <a:buFont typeface="Symbol"/>
              <a:buChar char="-"/>
              <a:defRPr sz="4004">
                <a:solidFill>
                  <a:srgbClr val="000000"/>
                </a:solidFill>
                <a:latin typeface="Arial Narrow"/>
                <a:ea typeface="Arial Narrow"/>
                <a:cs typeface="Arial Narrow"/>
                <a:sym typeface="Arial Narrow"/>
              </a:defRPr>
            </a:pPr>
            <a:r>
              <a:rPr lang="de-DE" dirty="0"/>
              <a:t>Texthervorhebungen wie fett, kursiv, etc. sind möglich</a:t>
            </a:r>
          </a:p>
          <a:p>
            <a:pPr marL="1094873" lvl="2" indent="-401453" defTabSz="832104">
              <a:lnSpc>
                <a:spcPct val="150000"/>
              </a:lnSpc>
              <a:spcBef>
                <a:spcPts val="200"/>
              </a:spcBef>
              <a:buSzPct val="100000"/>
              <a:buChar char="•"/>
              <a:defRPr sz="4004" b="1">
                <a:solidFill>
                  <a:srgbClr val="000000"/>
                </a:solidFill>
                <a:latin typeface="Arial Narrow"/>
                <a:ea typeface="Arial Narrow"/>
                <a:cs typeface="Arial Narrow"/>
                <a:sym typeface="Arial Narrow"/>
              </a:defRPr>
            </a:pPr>
            <a:r>
              <a:rPr lang="de-DE" dirty="0"/>
              <a:t>\</a:t>
            </a:r>
            <a:r>
              <a:rPr lang="de-DE" dirty="0" err="1"/>
              <a:t>textbf</a:t>
            </a:r>
            <a:r>
              <a:rPr lang="de-DE" dirty="0"/>
              <a:t>{Text}</a:t>
            </a:r>
            <a:r>
              <a:rPr lang="de-DE" b="0" dirty="0"/>
              <a:t> für Fett</a:t>
            </a:r>
          </a:p>
          <a:p>
            <a:pPr marL="1094873" lvl="2" indent="-401453" defTabSz="832104">
              <a:lnSpc>
                <a:spcPct val="150000"/>
              </a:lnSpc>
              <a:spcBef>
                <a:spcPts val="200"/>
              </a:spcBef>
              <a:buSzPct val="100000"/>
              <a:buChar char="•"/>
              <a:defRPr sz="4004" b="1">
                <a:solidFill>
                  <a:srgbClr val="000000"/>
                </a:solidFill>
                <a:latin typeface="Arial Narrow"/>
                <a:ea typeface="Arial Narrow"/>
                <a:cs typeface="Arial Narrow"/>
                <a:sym typeface="Arial Narrow"/>
              </a:defRPr>
            </a:pPr>
            <a:r>
              <a:rPr lang="de-DE" dirty="0"/>
              <a:t>\</a:t>
            </a:r>
            <a:r>
              <a:rPr lang="de-DE" dirty="0" err="1"/>
              <a:t>textit</a:t>
            </a:r>
            <a:r>
              <a:rPr lang="de-DE" dirty="0"/>
              <a:t>{Text}</a:t>
            </a:r>
            <a:r>
              <a:rPr lang="de-DE" b="0" dirty="0"/>
              <a:t> für kursiv</a:t>
            </a:r>
          </a:p>
          <a:p>
            <a:pPr marL="1094873" lvl="2" indent="-401453" defTabSz="832104">
              <a:lnSpc>
                <a:spcPct val="150000"/>
              </a:lnSpc>
              <a:spcBef>
                <a:spcPts val="200"/>
              </a:spcBef>
              <a:buSzPct val="100000"/>
              <a:buChar char="•"/>
              <a:defRPr sz="4004" b="1">
                <a:solidFill>
                  <a:srgbClr val="000000"/>
                </a:solidFill>
                <a:latin typeface="Arial Narrow"/>
                <a:ea typeface="Arial Narrow"/>
                <a:cs typeface="Arial Narrow"/>
                <a:sym typeface="Arial Narrow"/>
              </a:defRPr>
            </a:pPr>
            <a:r>
              <a:rPr lang="de-DE" dirty="0"/>
              <a:t>\</a:t>
            </a:r>
            <a:r>
              <a:rPr lang="de-DE" dirty="0" err="1"/>
              <a:t>underline</a:t>
            </a:r>
            <a:r>
              <a:rPr lang="de-DE" dirty="0"/>
              <a:t>{Text}</a:t>
            </a:r>
            <a:r>
              <a:rPr lang="de-DE" b="0" dirty="0"/>
              <a:t> für unterstrichenen Text</a:t>
            </a:r>
          </a:p>
          <a:p>
            <a:pPr marL="1094873" lvl="2" indent="-401453" defTabSz="832104">
              <a:lnSpc>
                <a:spcPct val="150000"/>
              </a:lnSpc>
              <a:spcBef>
                <a:spcPts val="200"/>
              </a:spcBef>
              <a:buSzPct val="100000"/>
              <a:buChar char="•"/>
              <a:defRPr sz="4004" b="1">
                <a:solidFill>
                  <a:srgbClr val="000000"/>
                </a:solidFill>
                <a:latin typeface="Arial Narrow"/>
                <a:ea typeface="Arial Narrow"/>
                <a:cs typeface="Arial Narrow"/>
                <a:sym typeface="Arial Narrow"/>
              </a:defRPr>
            </a:pPr>
            <a:r>
              <a:rPr lang="de-DE" dirty="0"/>
              <a:t>\</a:t>
            </a:r>
            <a:r>
              <a:rPr lang="de-DE" dirty="0" err="1"/>
              <a:t>textsc</a:t>
            </a:r>
            <a:r>
              <a:rPr lang="de-DE" dirty="0"/>
              <a:t>{Text}</a:t>
            </a:r>
            <a:r>
              <a:rPr lang="de-DE" b="0" dirty="0"/>
              <a:t> für Text mit unterschiedlich großen Buchstaben</a:t>
            </a:r>
          </a:p>
        </p:txBody>
      </p:sp>
      <p:pic>
        <p:nvPicPr>
          <p:cNvPr id="254" name="Grafik 1" descr="Grafik 1"/>
          <p:cNvPicPr>
            <a:picLocks noChangeAspect="1"/>
          </p:cNvPicPr>
          <p:nvPr/>
        </p:nvPicPr>
        <p:blipFill>
          <a:blip r:embed="rId2">
            <a:extLst/>
          </a:blip>
          <a:stretch>
            <a:fillRect/>
          </a:stretch>
        </p:blipFill>
        <p:spPr>
          <a:xfrm>
            <a:off x="1980000" y="3420000"/>
            <a:ext cx="7666523" cy="7934401"/>
          </a:xfrm>
          <a:prstGeom prst="rect">
            <a:avLst/>
          </a:prstGeom>
          <a:ln w="12700">
            <a:miter lim="400000"/>
          </a:ln>
        </p:spPr>
      </p:pic>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 name="Titel 1"/>
          <p:cNvSpPr txBox="1">
            <a:spLocks noGrp="1"/>
          </p:cNvSpPr>
          <p:nvPr>
            <p:ph type="title"/>
          </p:nvPr>
        </p:nvSpPr>
        <p:spPr>
          <a:xfrm>
            <a:off x="1894853" y="196850"/>
            <a:ext cx="18873794" cy="1439863"/>
          </a:xfrm>
          <a:prstGeom prst="rect">
            <a:avLst/>
          </a:prstGeom>
        </p:spPr>
        <p:txBody>
          <a:bodyPr/>
          <a:lstStyle/>
          <a:p>
            <a:r>
              <a:rPr lang="de-DE" dirty="0"/>
              <a:t>Das </a:t>
            </a:r>
            <a:r>
              <a:rPr lang="de-DE" dirty="0" err="1"/>
              <a:t>LaTeX</a:t>
            </a:r>
            <a:r>
              <a:rPr lang="de-DE" dirty="0"/>
              <a:t> Dokument  - Der Textteil - Schriftgröße</a:t>
            </a:r>
            <a:endParaRPr dirty="0"/>
          </a:p>
        </p:txBody>
      </p:sp>
      <p:sp>
        <p:nvSpPr>
          <p:cNvPr id="257" name="Foliennummernplatzhalter 3"/>
          <p:cNvSpPr txBox="1">
            <a:spLocks noGrp="1"/>
          </p:cNvSpPr>
          <p:nvPr>
            <p:ph type="sldNum" sz="quarter" idx="4294967295"/>
          </p:nvPr>
        </p:nvSpPr>
        <p:spPr>
          <a:xfrm>
            <a:off x="23715749" y="13266712"/>
            <a:ext cx="312646"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27</a:t>
            </a:fld>
            <a:endParaRPr/>
          </a:p>
        </p:txBody>
      </p:sp>
      <p:sp>
        <p:nvSpPr>
          <p:cNvPr id="258" name="Inhaltsplatzhalter 4"/>
          <p:cNvSpPr txBox="1"/>
          <p:nvPr/>
        </p:nvSpPr>
        <p:spPr>
          <a:xfrm>
            <a:off x="12453742" y="2969566"/>
            <a:ext cx="9845667" cy="984949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pPr marL="520065" indent="-520065" defTabSz="832104">
              <a:lnSpc>
                <a:spcPct val="150000"/>
              </a:lnSpc>
              <a:spcBef>
                <a:spcPts val="200"/>
              </a:spcBef>
              <a:buSzPct val="100000"/>
              <a:buFont typeface="Symbol"/>
              <a:buChar char="-"/>
              <a:defRPr sz="4004">
                <a:solidFill>
                  <a:srgbClr val="000000"/>
                </a:solidFill>
                <a:latin typeface="Arial Narrow"/>
                <a:ea typeface="Arial Narrow"/>
                <a:cs typeface="Arial Narrow"/>
                <a:sym typeface="Arial Narrow"/>
              </a:defRPr>
            </a:pPr>
            <a:r>
              <a:rPr lang="de-DE" dirty="0"/>
              <a:t>Mehrere Schriftgrößen</a:t>
            </a:r>
          </a:p>
          <a:p>
            <a:pPr marL="1094873" lvl="2" indent="-401453" defTabSz="832104">
              <a:lnSpc>
                <a:spcPct val="150000"/>
              </a:lnSpc>
              <a:spcBef>
                <a:spcPts val="200"/>
              </a:spcBef>
              <a:buSzPct val="100000"/>
              <a:buChar char="•"/>
              <a:defRPr sz="4004" b="1">
                <a:solidFill>
                  <a:srgbClr val="000000"/>
                </a:solidFill>
                <a:latin typeface="Arial Narrow"/>
                <a:ea typeface="Arial Narrow"/>
                <a:cs typeface="Arial Narrow"/>
                <a:sym typeface="Arial Narrow"/>
              </a:defRPr>
            </a:pPr>
            <a:r>
              <a:rPr lang="de-DE" dirty="0"/>
              <a:t>\</a:t>
            </a:r>
            <a:r>
              <a:rPr lang="de-DE" dirty="0" err="1"/>
              <a:t>tiny</a:t>
            </a:r>
            <a:r>
              <a:rPr lang="de-DE" dirty="0"/>
              <a:t>, \</a:t>
            </a:r>
            <a:r>
              <a:rPr lang="de-DE" dirty="0" err="1"/>
              <a:t>scriptsize</a:t>
            </a:r>
            <a:r>
              <a:rPr lang="de-DE" dirty="0"/>
              <a:t> , \</a:t>
            </a:r>
            <a:r>
              <a:rPr lang="de-DE" dirty="0" err="1"/>
              <a:t>footnotesize</a:t>
            </a:r>
            <a:r>
              <a:rPr lang="de-DE" dirty="0"/>
              <a:t>, \</a:t>
            </a:r>
            <a:r>
              <a:rPr lang="de-DE" dirty="0" err="1"/>
              <a:t>small</a:t>
            </a:r>
            <a:r>
              <a:rPr lang="de-DE" dirty="0"/>
              <a:t>, \</a:t>
            </a:r>
            <a:r>
              <a:rPr lang="de-DE" dirty="0" err="1"/>
              <a:t>normalsize</a:t>
            </a:r>
            <a:r>
              <a:rPr lang="de-DE" dirty="0"/>
              <a:t>, \large, \Large, \LARGE, \</a:t>
            </a:r>
            <a:r>
              <a:rPr lang="de-DE" dirty="0" err="1"/>
              <a:t>huge</a:t>
            </a:r>
            <a:r>
              <a:rPr lang="de-DE" dirty="0"/>
              <a:t>, \</a:t>
            </a:r>
            <a:r>
              <a:rPr lang="de-DE" dirty="0" err="1"/>
              <a:t>Huge</a:t>
            </a:r>
            <a:endParaRPr lang="de-DE" dirty="0"/>
          </a:p>
          <a:p>
            <a:pPr marL="1203157" lvl="2" indent="-441157">
              <a:lnSpc>
                <a:spcPct val="150000"/>
              </a:lnSpc>
              <a:spcBef>
                <a:spcPts val="300"/>
              </a:spcBef>
              <a:buSzPct val="100000"/>
              <a:buChar char="•"/>
              <a:defRPr sz="4400">
                <a:solidFill>
                  <a:srgbClr val="000000"/>
                </a:solidFill>
                <a:latin typeface="Arial Narrow"/>
                <a:ea typeface="Arial Narrow"/>
                <a:cs typeface="Arial Narrow"/>
                <a:sym typeface="Arial Narrow"/>
              </a:defRPr>
            </a:pPr>
            <a:r>
              <a:rPr lang="de-DE" dirty="0"/>
              <a:t>Auch als Umgebung möglich</a:t>
            </a:r>
          </a:p>
          <a:p>
            <a:pPr marL="1203157" lvl="2" indent="-441157">
              <a:lnSpc>
                <a:spcPct val="150000"/>
              </a:lnSpc>
              <a:spcBef>
                <a:spcPts val="300"/>
              </a:spcBef>
              <a:buSzPct val="100000"/>
              <a:buChar char="•"/>
              <a:defRPr sz="4400">
                <a:solidFill>
                  <a:srgbClr val="000000"/>
                </a:solidFill>
                <a:latin typeface="Arial Narrow"/>
                <a:ea typeface="Arial Narrow"/>
                <a:cs typeface="Arial Narrow"/>
                <a:sym typeface="Arial Narrow"/>
              </a:defRPr>
            </a:pPr>
            <a:endParaRPr lang="de-DE" dirty="0"/>
          </a:p>
          <a:p>
            <a:pPr>
              <a:lnSpc>
                <a:spcPct val="150000"/>
              </a:lnSpc>
              <a:spcBef>
                <a:spcPts val="300"/>
              </a:spcBef>
              <a:defRPr sz="4400">
                <a:solidFill>
                  <a:srgbClr val="000000"/>
                </a:solidFill>
                <a:latin typeface="Arial Narrow"/>
                <a:ea typeface="Arial Narrow"/>
                <a:cs typeface="Arial Narrow"/>
                <a:sym typeface="Arial Narrow"/>
              </a:defRPr>
            </a:pPr>
            <a:endParaRPr dirty="0"/>
          </a:p>
        </p:txBody>
      </p:sp>
      <p:pic>
        <p:nvPicPr>
          <p:cNvPr id="259" name="font_size.png" descr="font_size.png"/>
          <p:cNvPicPr>
            <a:picLocks noChangeAspect="1"/>
          </p:cNvPicPr>
          <p:nvPr/>
        </p:nvPicPr>
        <p:blipFill>
          <a:blip r:embed="rId2">
            <a:extLst/>
          </a:blip>
          <a:stretch>
            <a:fillRect/>
          </a:stretch>
        </p:blipFill>
        <p:spPr>
          <a:xfrm>
            <a:off x="13557328" y="8178253"/>
            <a:ext cx="6972301" cy="4419601"/>
          </a:xfrm>
          <a:prstGeom prst="rect">
            <a:avLst/>
          </a:prstGeom>
          <a:ln w="12700">
            <a:miter lim="400000"/>
          </a:ln>
        </p:spPr>
      </p:pic>
      <p:pic>
        <p:nvPicPr>
          <p:cNvPr id="260" name="Grafik 1" descr="Grafik 1"/>
          <p:cNvPicPr>
            <a:picLocks noChangeAspect="1"/>
          </p:cNvPicPr>
          <p:nvPr/>
        </p:nvPicPr>
        <p:blipFill>
          <a:blip r:embed="rId3">
            <a:extLst/>
          </a:blip>
          <a:stretch>
            <a:fillRect/>
          </a:stretch>
        </p:blipFill>
        <p:spPr>
          <a:xfrm>
            <a:off x="1980000" y="3420000"/>
            <a:ext cx="7666523" cy="7934401"/>
          </a:xfrm>
          <a:prstGeom prst="rect">
            <a:avLst/>
          </a:prstGeom>
          <a:ln w="12700">
            <a:miter lim="400000"/>
          </a:ln>
        </p:spPr>
      </p:pic>
      <p:sp>
        <p:nvSpPr>
          <p:cNvPr id="261" name="Rechteck 10"/>
          <p:cNvSpPr/>
          <p:nvPr/>
        </p:nvSpPr>
        <p:spPr>
          <a:xfrm>
            <a:off x="1972444" y="8178253"/>
            <a:ext cx="1515859" cy="293165"/>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262" name="Rechteck 10"/>
          <p:cNvSpPr/>
          <p:nvPr/>
        </p:nvSpPr>
        <p:spPr>
          <a:xfrm>
            <a:off x="1972444" y="7360013"/>
            <a:ext cx="776952" cy="293165"/>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263" name="Rechteck 10"/>
          <p:cNvSpPr/>
          <p:nvPr/>
        </p:nvSpPr>
        <p:spPr>
          <a:xfrm>
            <a:off x="1843108" y="9362641"/>
            <a:ext cx="1035625" cy="293165"/>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5" name="Grafik 3" descr="Grafik 3"/>
          <p:cNvPicPr>
            <a:picLocks noChangeAspect="1"/>
          </p:cNvPicPr>
          <p:nvPr/>
        </p:nvPicPr>
        <p:blipFill>
          <a:blip r:embed="rId2">
            <a:extLst/>
          </a:blip>
          <a:stretch>
            <a:fillRect/>
          </a:stretch>
        </p:blipFill>
        <p:spPr>
          <a:xfrm>
            <a:off x="1980000" y="3419998"/>
            <a:ext cx="5554596" cy="7920002"/>
          </a:xfrm>
          <a:prstGeom prst="rect">
            <a:avLst/>
          </a:prstGeom>
          <a:ln w="12700">
            <a:miter lim="400000"/>
          </a:ln>
        </p:spPr>
      </p:pic>
      <p:sp>
        <p:nvSpPr>
          <p:cNvPr id="266" name="Titel 1"/>
          <p:cNvSpPr txBox="1">
            <a:spLocks noGrp="1"/>
          </p:cNvSpPr>
          <p:nvPr>
            <p:ph type="title"/>
          </p:nvPr>
        </p:nvSpPr>
        <p:spPr>
          <a:xfrm>
            <a:off x="1894853" y="196850"/>
            <a:ext cx="18873793" cy="1439863"/>
          </a:xfrm>
          <a:prstGeom prst="rect">
            <a:avLst/>
          </a:prstGeom>
        </p:spPr>
        <p:txBody>
          <a:bodyPr/>
          <a:lstStyle/>
          <a:p>
            <a:r>
              <a:rPr lang="de-DE" dirty="0"/>
              <a:t>Das </a:t>
            </a:r>
            <a:r>
              <a:rPr lang="de-DE" dirty="0" err="1"/>
              <a:t>LaTeX</a:t>
            </a:r>
            <a:r>
              <a:rPr lang="de-DE" dirty="0"/>
              <a:t> Dokument  - Der Textteil - </a:t>
            </a:r>
            <a:r>
              <a:rPr dirty="0" err="1"/>
              <a:t>Gliederung</a:t>
            </a:r>
            <a:endParaRPr dirty="0"/>
          </a:p>
        </p:txBody>
      </p:sp>
      <p:sp>
        <p:nvSpPr>
          <p:cNvPr id="267" name="Foliennummernplatzhalter 3"/>
          <p:cNvSpPr txBox="1">
            <a:spLocks noGrp="1"/>
          </p:cNvSpPr>
          <p:nvPr>
            <p:ph type="sldNum" sz="quarter" idx="4294967295"/>
          </p:nvPr>
        </p:nvSpPr>
        <p:spPr>
          <a:xfrm>
            <a:off x="23715749"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28</a:t>
            </a:fld>
            <a:endParaRPr/>
          </a:p>
        </p:txBody>
      </p:sp>
      <p:sp>
        <p:nvSpPr>
          <p:cNvPr id="268" name="Inhaltsplatzhalter 4"/>
          <p:cNvSpPr txBox="1"/>
          <p:nvPr/>
        </p:nvSpPr>
        <p:spPr>
          <a:xfrm>
            <a:off x="12453741" y="2969567"/>
            <a:ext cx="9845668" cy="98494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lnSpcReduction="10000"/>
          </a:bodyPr>
          <a:lstStyle/>
          <a:p>
            <a:pPr marL="502919" indent="-502919" defTabSz="804672">
              <a:lnSpc>
                <a:spcPct val="150000"/>
              </a:lnSpc>
              <a:spcBef>
                <a:spcPts val="200"/>
              </a:spcBef>
              <a:buSzPct val="100000"/>
              <a:buFont typeface="Symbol"/>
              <a:buChar char="-"/>
              <a:defRPr sz="3872" b="1">
                <a:solidFill>
                  <a:srgbClr val="000000"/>
                </a:solidFill>
                <a:latin typeface="Arial Narrow"/>
                <a:ea typeface="Arial Narrow"/>
                <a:cs typeface="Arial Narrow"/>
                <a:sym typeface="Arial Narrow"/>
              </a:defRPr>
            </a:pPr>
            <a:r>
              <a:t>\section </a:t>
            </a:r>
            <a:r>
              <a:rPr b="0"/>
              <a:t>oder </a:t>
            </a:r>
            <a:r>
              <a:t>\chapter </a:t>
            </a:r>
            <a:r>
              <a:rPr b="0"/>
              <a:t>sind Kapitelüberschriften</a:t>
            </a:r>
          </a:p>
          <a:p>
            <a:pPr marL="502919" indent="-502919" defTabSz="804672">
              <a:lnSpc>
                <a:spcPct val="150000"/>
              </a:lnSpc>
              <a:spcBef>
                <a:spcPts val="200"/>
              </a:spcBef>
              <a:buSzPct val="100000"/>
              <a:buFont typeface="Symbol"/>
              <a:buChar char="-"/>
              <a:defRPr sz="3872" b="1">
                <a:solidFill>
                  <a:srgbClr val="000000"/>
                </a:solidFill>
                <a:latin typeface="Arial Narrow"/>
                <a:ea typeface="Arial Narrow"/>
                <a:cs typeface="Arial Narrow"/>
                <a:sym typeface="Arial Narrow"/>
              </a:defRPr>
            </a:pPr>
            <a:r>
              <a:t>\subsection </a:t>
            </a:r>
            <a:r>
              <a:rPr b="0"/>
              <a:t>und </a:t>
            </a:r>
            <a:r>
              <a:t>\subsubsection </a:t>
            </a:r>
            <a:r>
              <a:rPr b="0"/>
              <a:t>bzw. paragraph stehen für weitere Strukturebenen des Dokumentes</a:t>
            </a:r>
          </a:p>
          <a:p>
            <a:pPr marL="502919" indent="-502919" defTabSz="804672">
              <a:lnSpc>
                <a:spcPct val="150000"/>
              </a:lnSpc>
              <a:spcBef>
                <a:spcPts val="200"/>
              </a:spcBef>
              <a:buSzPct val="100000"/>
              <a:buFont typeface="Symbol"/>
              <a:buChar char="-"/>
              <a:defRPr sz="3872">
                <a:solidFill>
                  <a:srgbClr val="000000"/>
                </a:solidFill>
                <a:latin typeface="Arial Narrow"/>
                <a:ea typeface="Arial Narrow"/>
                <a:cs typeface="Arial Narrow"/>
                <a:sym typeface="Arial Narrow"/>
              </a:defRPr>
            </a:pPr>
            <a:r>
              <a:t>Referenzierung der Unterüberschriften immer mit der nächsthöheren Ebene</a:t>
            </a:r>
          </a:p>
          <a:p>
            <a:pPr marL="723499" lvl="1" indent="-388218" defTabSz="804672">
              <a:lnSpc>
                <a:spcPct val="150000"/>
              </a:lnSpc>
              <a:spcBef>
                <a:spcPts val="200"/>
              </a:spcBef>
              <a:buSzPct val="100000"/>
              <a:buChar char="•"/>
              <a:defRPr sz="3872">
                <a:solidFill>
                  <a:srgbClr val="000000"/>
                </a:solidFill>
                <a:latin typeface="Arial Narrow"/>
                <a:ea typeface="Arial Narrow"/>
                <a:cs typeface="Arial Narrow"/>
                <a:sym typeface="Arial Narrow"/>
              </a:defRPr>
            </a:pPr>
            <a:r>
              <a:t>Section = 1</a:t>
            </a:r>
          </a:p>
          <a:p>
            <a:pPr marL="723499" lvl="1" indent="-388218" defTabSz="804672">
              <a:lnSpc>
                <a:spcPct val="150000"/>
              </a:lnSpc>
              <a:spcBef>
                <a:spcPts val="200"/>
              </a:spcBef>
              <a:buSzPct val="100000"/>
              <a:buChar char="•"/>
              <a:defRPr sz="3872">
                <a:solidFill>
                  <a:srgbClr val="000000"/>
                </a:solidFill>
                <a:latin typeface="Arial Narrow"/>
                <a:ea typeface="Arial Narrow"/>
                <a:cs typeface="Arial Narrow"/>
                <a:sym typeface="Arial Narrow"/>
              </a:defRPr>
            </a:pPr>
            <a:r>
              <a:t>Subsection = 1.1</a:t>
            </a:r>
          </a:p>
          <a:p>
            <a:pPr marL="723499" lvl="1" indent="-388218" defTabSz="804672">
              <a:lnSpc>
                <a:spcPct val="150000"/>
              </a:lnSpc>
              <a:spcBef>
                <a:spcPts val="200"/>
              </a:spcBef>
              <a:buSzPct val="100000"/>
              <a:buChar char="•"/>
              <a:defRPr sz="3872">
                <a:solidFill>
                  <a:srgbClr val="000000"/>
                </a:solidFill>
                <a:latin typeface="Arial Narrow"/>
                <a:ea typeface="Arial Narrow"/>
                <a:cs typeface="Arial Narrow"/>
                <a:sym typeface="Arial Narrow"/>
              </a:defRPr>
            </a:pPr>
            <a:r>
              <a:t>Subsubsection = 1.1.1</a:t>
            </a:r>
          </a:p>
          <a:p>
            <a:pPr marL="723499" lvl="1" indent="-388218" defTabSz="804672">
              <a:lnSpc>
                <a:spcPct val="150000"/>
              </a:lnSpc>
              <a:spcBef>
                <a:spcPts val="200"/>
              </a:spcBef>
              <a:buSzPct val="100000"/>
              <a:buChar char="•"/>
              <a:defRPr sz="3872">
                <a:solidFill>
                  <a:srgbClr val="000000"/>
                </a:solidFill>
                <a:latin typeface="Arial Narrow"/>
                <a:ea typeface="Arial Narrow"/>
                <a:cs typeface="Arial Narrow"/>
                <a:sym typeface="Arial Narrow"/>
              </a:defRPr>
            </a:pPr>
            <a:r>
              <a:t>Paragraph = 1.1.1.1</a:t>
            </a:r>
          </a:p>
          <a:p>
            <a:pPr marL="723499" lvl="1" indent="-388218" defTabSz="804672">
              <a:lnSpc>
                <a:spcPct val="150000"/>
              </a:lnSpc>
              <a:spcBef>
                <a:spcPts val="200"/>
              </a:spcBef>
              <a:buSzPct val="100000"/>
              <a:buChar char="•"/>
              <a:defRPr sz="3872">
                <a:solidFill>
                  <a:srgbClr val="000000"/>
                </a:solidFill>
                <a:latin typeface="Arial Narrow"/>
                <a:ea typeface="Arial Narrow"/>
                <a:cs typeface="Arial Narrow"/>
                <a:sym typeface="Arial Narrow"/>
              </a:defRPr>
            </a:pPr>
            <a:r>
              <a:t>Section = 2</a:t>
            </a:r>
          </a:p>
          <a:p>
            <a:pPr marL="502919" indent="-502919" defTabSz="804672">
              <a:lnSpc>
                <a:spcPct val="150000"/>
              </a:lnSpc>
              <a:spcBef>
                <a:spcPts val="200"/>
              </a:spcBef>
              <a:buSzPct val="100000"/>
              <a:buFont typeface="Symbol"/>
              <a:buChar char="-"/>
              <a:defRPr sz="3872">
                <a:solidFill>
                  <a:srgbClr val="000000"/>
                </a:solidFill>
                <a:latin typeface="Arial Narrow"/>
                <a:ea typeface="Arial Narrow"/>
                <a:cs typeface="Arial Narrow"/>
                <a:sym typeface="Arial Narrow"/>
              </a:defRPr>
            </a:pPr>
            <a:r>
              <a:t>Asterisk</a:t>
            </a:r>
            <a:r>
              <a:rPr b="1"/>
              <a:t> (*) </a:t>
            </a:r>
            <a:r>
              <a:t>unterdrückt die Zählung</a:t>
            </a:r>
          </a:p>
        </p:txBody>
      </p:sp>
      <p:sp>
        <p:nvSpPr>
          <p:cNvPr id="269" name="Rechteck 8"/>
          <p:cNvSpPr/>
          <p:nvPr/>
        </p:nvSpPr>
        <p:spPr>
          <a:xfrm>
            <a:off x="2046672" y="6832727"/>
            <a:ext cx="2668202" cy="351902"/>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270" name="Rechteck 11"/>
          <p:cNvSpPr/>
          <p:nvPr/>
        </p:nvSpPr>
        <p:spPr>
          <a:xfrm>
            <a:off x="2046672" y="8907771"/>
            <a:ext cx="3573258" cy="427531"/>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271" name="Rechteck 13"/>
          <p:cNvSpPr/>
          <p:nvPr/>
        </p:nvSpPr>
        <p:spPr>
          <a:xfrm>
            <a:off x="2046672" y="8364432"/>
            <a:ext cx="3421501" cy="351902"/>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272" name="Rechteck 11"/>
          <p:cNvSpPr/>
          <p:nvPr/>
        </p:nvSpPr>
        <p:spPr>
          <a:xfrm>
            <a:off x="2084591" y="7753556"/>
            <a:ext cx="3573258" cy="427531"/>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273" name="Rechteck 13"/>
          <p:cNvSpPr/>
          <p:nvPr/>
        </p:nvSpPr>
        <p:spPr>
          <a:xfrm>
            <a:off x="2084591" y="10421407"/>
            <a:ext cx="2801553" cy="351902"/>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5" name="Grafik 8" descr="Grafik 8"/>
          <p:cNvPicPr>
            <a:picLocks noChangeAspect="1"/>
          </p:cNvPicPr>
          <p:nvPr/>
        </p:nvPicPr>
        <p:blipFill>
          <a:blip r:embed="rId2">
            <a:extLst/>
          </a:blip>
          <a:stretch>
            <a:fillRect/>
          </a:stretch>
        </p:blipFill>
        <p:spPr>
          <a:xfrm>
            <a:off x="1980000" y="3419998"/>
            <a:ext cx="5554596" cy="7920002"/>
          </a:xfrm>
          <a:prstGeom prst="rect">
            <a:avLst/>
          </a:prstGeom>
          <a:ln w="12700">
            <a:miter lim="400000"/>
          </a:ln>
        </p:spPr>
      </p:pic>
      <p:sp>
        <p:nvSpPr>
          <p:cNvPr id="276" name="Titel 1"/>
          <p:cNvSpPr txBox="1">
            <a:spLocks noGrp="1"/>
          </p:cNvSpPr>
          <p:nvPr>
            <p:ph type="title"/>
          </p:nvPr>
        </p:nvSpPr>
        <p:spPr>
          <a:xfrm>
            <a:off x="1894853" y="196850"/>
            <a:ext cx="18873793" cy="1439863"/>
          </a:xfrm>
          <a:prstGeom prst="rect">
            <a:avLst/>
          </a:prstGeom>
        </p:spPr>
        <p:txBody>
          <a:bodyPr/>
          <a:lstStyle/>
          <a:p>
            <a:r>
              <a:rPr lang="de-DE" dirty="0"/>
              <a:t>Das </a:t>
            </a:r>
            <a:r>
              <a:rPr lang="de-DE" dirty="0" err="1"/>
              <a:t>LaTeX</a:t>
            </a:r>
            <a:r>
              <a:rPr lang="de-DE" dirty="0"/>
              <a:t> Dokument  - Der Textteil - </a:t>
            </a:r>
            <a:r>
              <a:rPr dirty="0" err="1"/>
              <a:t>Inhaltsverzeichnis</a:t>
            </a:r>
            <a:endParaRPr dirty="0"/>
          </a:p>
        </p:txBody>
      </p:sp>
      <p:sp>
        <p:nvSpPr>
          <p:cNvPr id="277" name="Foliennummernplatzhalter 3"/>
          <p:cNvSpPr txBox="1">
            <a:spLocks noGrp="1"/>
          </p:cNvSpPr>
          <p:nvPr>
            <p:ph type="sldNum" sz="quarter" idx="4294967295"/>
          </p:nvPr>
        </p:nvSpPr>
        <p:spPr>
          <a:xfrm>
            <a:off x="23715749"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29</a:t>
            </a:fld>
            <a:endParaRPr/>
          </a:p>
        </p:txBody>
      </p:sp>
      <p:sp>
        <p:nvSpPr>
          <p:cNvPr id="278" name="Inhaltsplatzhalter 4"/>
          <p:cNvSpPr txBox="1"/>
          <p:nvPr/>
        </p:nvSpPr>
        <p:spPr>
          <a:xfrm>
            <a:off x="12453741" y="2969567"/>
            <a:ext cx="9845668" cy="98494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rPr dirty="0"/>
              <a:t>\</a:t>
            </a:r>
            <a:r>
              <a:rPr dirty="0" err="1"/>
              <a:t>tableofcontents</a:t>
            </a:r>
            <a:r>
              <a:rPr dirty="0"/>
              <a:t> </a:t>
            </a:r>
            <a:r>
              <a:rPr b="0" dirty="0" err="1"/>
              <a:t>erzeugt</a:t>
            </a:r>
            <a:r>
              <a:rPr b="0" dirty="0"/>
              <a:t> </a:t>
            </a:r>
            <a:r>
              <a:rPr b="0" dirty="0" err="1"/>
              <a:t>eine</a:t>
            </a:r>
            <a:r>
              <a:rPr b="0" dirty="0"/>
              <a:t> </a:t>
            </a:r>
            <a:r>
              <a:rPr b="0" dirty="0" err="1"/>
              <a:t>Inhaltsverzeichnis</a:t>
            </a:r>
            <a:r>
              <a:rPr b="0" dirty="0"/>
              <a:t> </a:t>
            </a:r>
            <a:r>
              <a:rPr b="0" dirty="0" err="1"/>
              <a:t>aus</a:t>
            </a:r>
            <a:r>
              <a:rPr b="0" dirty="0"/>
              <a:t> den </a:t>
            </a:r>
            <a:r>
              <a:rPr b="0" dirty="0" err="1"/>
              <a:t>Informationen</a:t>
            </a:r>
            <a:r>
              <a:rPr b="0" dirty="0"/>
              <a:t> der </a:t>
            </a:r>
            <a:r>
              <a:rPr b="0" dirty="0" err="1"/>
              <a:t>Kapitelüberschriften</a:t>
            </a:r>
            <a:endParaRPr b="0" dirty="0"/>
          </a:p>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rPr dirty="0" err="1"/>
              <a:t>Festlegung</a:t>
            </a:r>
            <a:r>
              <a:rPr dirty="0"/>
              <a:t> der </a:t>
            </a:r>
            <a:r>
              <a:rPr dirty="0" err="1"/>
              <a:t>Tiefe</a:t>
            </a:r>
            <a:r>
              <a:rPr dirty="0"/>
              <a:t> der </a:t>
            </a:r>
            <a:r>
              <a:rPr dirty="0" err="1"/>
              <a:t>Nummerierung</a:t>
            </a:r>
            <a:r>
              <a:rPr dirty="0"/>
              <a:t> in der </a:t>
            </a:r>
            <a:r>
              <a:rPr dirty="0" err="1"/>
              <a:t>Präambel</a:t>
            </a:r>
            <a:r>
              <a:rPr dirty="0"/>
              <a:t> (Standard: 3)</a:t>
            </a:r>
          </a:p>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rPr dirty="0"/>
              <a:t>\</a:t>
            </a:r>
            <a:r>
              <a:rPr dirty="0" err="1"/>
              <a:t>setcounter</a:t>
            </a:r>
            <a:r>
              <a:rPr dirty="0"/>
              <a:t>{</a:t>
            </a:r>
            <a:r>
              <a:rPr dirty="0" err="1"/>
              <a:t>tocdepth</a:t>
            </a:r>
            <a:r>
              <a:rPr dirty="0"/>
              <a:t>}{number}</a:t>
            </a:r>
            <a:r>
              <a:rPr b="0" dirty="0"/>
              <a:t> und</a:t>
            </a:r>
          </a:p>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rPr dirty="0"/>
              <a:t>\</a:t>
            </a:r>
            <a:r>
              <a:rPr dirty="0" err="1"/>
              <a:t>setcounter</a:t>
            </a:r>
            <a:r>
              <a:rPr dirty="0"/>
              <a:t>{</a:t>
            </a:r>
            <a:r>
              <a:rPr dirty="0" err="1"/>
              <a:t>secnumdepth</a:t>
            </a:r>
            <a:r>
              <a:rPr dirty="0"/>
              <a:t>}{number}</a:t>
            </a:r>
          </a:p>
        </p:txBody>
      </p:sp>
      <p:sp>
        <p:nvSpPr>
          <p:cNvPr id="279" name="Rechteck 10"/>
          <p:cNvSpPr/>
          <p:nvPr/>
        </p:nvSpPr>
        <p:spPr>
          <a:xfrm>
            <a:off x="2084591" y="3782988"/>
            <a:ext cx="2639809" cy="465163"/>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280" name="Rechteck 10"/>
          <p:cNvSpPr/>
          <p:nvPr/>
        </p:nvSpPr>
        <p:spPr>
          <a:xfrm>
            <a:off x="2084591" y="6031436"/>
            <a:ext cx="1515859" cy="293165"/>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Foliennummernplatzhalter 1"/>
          <p:cNvSpPr txBox="1">
            <a:spLocks noGrp="1"/>
          </p:cNvSpPr>
          <p:nvPr>
            <p:ph type="sldNum" sz="quarter" idx="4294967295"/>
          </p:nvPr>
        </p:nvSpPr>
        <p:spPr>
          <a:xfrm>
            <a:off x="23820003" y="13266712"/>
            <a:ext cx="208391"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a:t>
            </a:fld>
            <a:endParaRPr/>
          </a:p>
        </p:txBody>
      </p:sp>
      <p:sp>
        <p:nvSpPr>
          <p:cNvPr id="106" name="Titel 4"/>
          <p:cNvSpPr txBox="1">
            <a:spLocks noGrp="1"/>
          </p:cNvSpPr>
          <p:nvPr>
            <p:ph type="title"/>
          </p:nvPr>
        </p:nvSpPr>
        <p:spPr>
          <a:xfrm>
            <a:off x="1894853" y="196850"/>
            <a:ext cx="18873793" cy="1439863"/>
          </a:xfrm>
          <a:prstGeom prst="rect">
            <a:avLst/>
          </a:prstGeom>
        </p:spPr>
        <p:txBody>
          <a:bodyPr/>
          <a:lstStyle/>
          <a:p>
            <a:r>
              <a:t>Motivation</a:t>
            </a:r>
          </a:p>
        </p:txBody>
      </p:sp>
      <p:sp>
        <p:nvSpPr>
          <p:cNvPr id="107" name="Inhaltsplatzhalter 3"/>
          <p:cNvSpPr txBox="1">
            <a:spLocks noGrp="1"/>
          </p:cNvSpPr>
          <p:nvPr>
            <p:ph type="body" idx="1"/>
          </p:nvPr>
        </p:nvSpPr>
        <p:spPr>
          <a:xfrm>
            <a:off x="1894855" y="2970212"/>
            <a:ext cx="20356144" cy="9848854"/>
          </a:xfrm>
          <a:prstGeom prst="rect">
            <a:avLst/>
          </a:prstGeom>
        </p:spPr>
        <p:txBody>
          <a:bodyPr>
            <a:normAutofit/>
          </a:bodyPr>
          <a:lstStyle/>
          <a:p>
            <a:pPr defTabSz="832103">
              <a:spcBef>
                <a:spcPts val="200"/>
              </a:spcBef>
              <a:defRPr sz="4000" b="1"/>
            </a:pPr>
            <a:r>
              <a:rPr lang="de-DE" dirty="0"/>
              <a:t>Fragen:</a:t>
            </a:r>
          </a:p>
          <a:p>
            <a:pPr marL="571500" indent="-571500" defTabSz="832103">
              <a:spcBef>
                <a:spcPts val="200"/>
              </a:spcBef>
              <a:buSzPct val="100000"/>
              <a:buFont typeface="Symbol" panose="05050102010706020507" pitchFamily="18" charset="2"/>
              <a:buChar char="-"/>
              <a:defRPr sz="4000"/>
            </a:pPr>
            <a:r>
              <a:rPr lang="de-DE" dirty="0"/>
              <a:t>Welchen fachlichen Hintergrund haben Sie?</a:t>
            </a:r>
          </a:p>
          <a:p>
            <a:pPr marL="571500" indent="-571500" defTabSz="832103">
              <a:spcBef>
                <a:spcPts val="200"/>
              </a:spcBef>
              <a:buSzPct val="100000"/>
              <a:buFont typeface="Symbol" panose="05050102010706020507" pitchFamily="18" charset="2"/>
              <a:buChar char="-"/>
              <a:defRPr sz="4000"/>
            </a:pPr>
            <a:r>
              <a:rPr lang="de-DE" dirty="0"/>
              <a:t>Mit welchen Erwartungen gehen Sie in den Workshop?</a:t>
            </a:r>
          </a:p>
          <a:p>
            <a:pPr defTabSz="832103">
              <a:spcBef>
                <a:spcPts val="200"/>
              </a:spcBef>
              <a:defRPr sz="4000" b="1"/>
            </a:pPr>
            <a:r>
              <a:rPr lang="de-DE" dirty="0"/>
              <a:t>Über mich:</a:t>
            </a:r>
          </a:p>
          <a:p>
            <a:pPr marL="571500" indent="-571500" defTabSz="832103">
              <a:spcBef>
                <a:spcPts val="200"/>
              </a:spcBef>
              <a:buSzPct val="100000"/>
              <a:buFont typeface="Symbol"/>
              <a:buChar char="-"/>
              <a:defRPr sz="4000"/>
            </a:pPr>
            <a:r>
              <a:rPr lang="de-DE" dirty="0"/>
              <a:t>Seit über 10 Jahren in Bibliotheken</a:t>
            </a:r>
          </a:p>
          <a:p>
            <a:pPr marL="571500" indent="-571500" defTabSz="832103">
              <a:spcBef>
                <a:spcPts val="200"/>
              </a:spcBef>
              <a:buSzPct val="100000"/>
              <a:buFont typeface="Symbol"/>
              <a:buChar char="-"/>
              <a:defRPr sz="4000"/>
            </a:pPr>
            <a:r>
              <a:rPr lang="de-DE" dirty="0"/>
              <a:t>Seit knapp einem Jahr in der UB/ ZB Frankfurt</a:t>
            </a:r>
          </a:p>
          <a:p>
            <a:pPr marL="571500" indent="-571500" defTabSz="832103">
              <a:spcBef>
                <a:spcPts val="200"/>
              </a:spcBef>
              <a:buSzPct val="100000"/>
              <a:buFont typeface="Symbol"/>
              <a:buChar char="-"/>
              <a:defRPr sz="4000"/>
            </a:pPr>
            <a:r>
              <a:rPr lang="de-DE" dirty="0"/>
              <a:t>Verantwortlich für technische Infrastruktur des Bibliothekssystems</a:t>
            </a:r>
          </a:p>
          <a:p>
            <a:pPr marL="571500" indent="-571500" defTabSz="832103">
              <a:spcBef>
                <a:spcPts val="200"/>
              </a:spcBef>
              <a:buSzPct val="100000"/>
              <a:buFont typeface="Symbol"/>
              <a:buChar char="-"/>
              <a:defRPr sz="4000"/>
            </a:pPr>
            <a:r>
              <a:rPr lang="de-DE" dirty="0"/>
              <a:t>Seit über 10 Jahren arbeite ich mit </a:t>
            </a:r>
            <a:r>
              <a:rPr lang="de-DE" dirty="0" err="1"/>
              <a:t>LaTeX</a:t>
            </a:r>
            <a:r>
              <a:rPr lang="de-DE" dirty="0"/>
              <a:t> (Einsatz für Abschlussarbeiten, Bewerbungen…)</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107">
                                            <p:bg/>
                                          </p:spTgt>
                                        </p:tgtEl>
                                        <p:attrNameLst>
                                          <p:attrName>style.visibility</p:attrName>
                                        </p:attrNameLst>
                                      </p:cBhvr>
                                      <p:to>
                                        <p:strVal val="visible"/>
                                      </p:to>
                                    </p:set>
                                  </p:childTnLst>
                                </p:cTn>
                              </p:par>
                              <p:par>
                                <p:cTn id="7" presetID="1" presetClass="entr" presetSubtype="0" fill="hold" grpId="1" nodeType="withEffect">
                                  <p:stCondLst>
                                    <p:cond delay="0"/>
                                  </p:stCondLst>
                                  <p:iterate>
                                    <p:tmAbs val="0"/>
                                  </p:iterate>
                                  <p:childTnLst>
                                    <p:set>
                                      <p:cBhvr>
                                        <p:cTn id="8" fill="hold"/>
                                        <p:tgtEl>
                                          <p:spTgt spid="107">
                                            <p:txEl>
                                              <p:pRg st="0" end="0"/>
                                            </p:txEl>
                                          </p:spTgt>
                                        </p:tgtEl>
                                        <p:attrNameLst>
                                          <p:attrName>style.visibility</p:attrName>
                                        </p:attrNameLst>
                                      </p:cBhvr>
                                      <p:to>
                                        <p:strVal val="visible"/>
                                      </p:to>
                                    </p:set>
                                  </p:childTnLst>
                                </p:cTn>
                              </p:par>
                            </p:childTnLst>
                          </p:cTn>
                        </p:par>
                        <p:par>
                          <p:cTn id="9" fill="hold">
                            <p:stCondLst>
                              <p:cond delay="0"/>
                            </p:stCondLst>
                            <p:childTnLst>
                              <p:par>
                                <p:cTn id="10" presetID="1" presetClass="entr" presetSubtype="0" fill="hold" grpId="1" nodeType="afterEffect">
                                  <p:stCondLst>
                                    <p:cond delay="0"/>
                                  </p:stCondLst>
                                  <p:iterate>
                                    <p:tmAbs val="0"/>
                                  </p:iterate>
                                  <p:childTnLst>
                                    <p:set>
                                      <p:cBhvr>
                                        <p:cTn id="11" fill="hold"/>
                                        <p:tgtEl>
                                          <p:spTgt spid="107">
                                            <p:txEl>
                                              <p:pRg st="1" end="1"/>
                                            </p:txEl>
                                          </p:spTgt>
                                        </p:tgtEl>
                                        <p:attrNameLst>
                                          <p:attrName>style.visibility</p:attrName>
                                        </p:attrNameLst>
                                      </p:cBhvr>
                                      <p:to>
                                        <p:strVal val="visible"/>
                                      </p:to>
                                    </p:set>
                                  </p:childTnLst>
                                </p:cTn>
                              </p:par>
                            </p:childTnLst>
                          </p:cTn>
                        </p:par>
                        <p:par>
                          <p:cTn id="12" fill="hold">
                            <p:stCondLst>
                              <p:cond delay="0"/>
                            </p:stCondLst>
                            <p:childTnLst>
                              <p:par>
                                <p:cTn id="13" presetID="1" presetClass="entr" presetSubtype="0" fill="hold" grpId="1" nodeType="afterEffect">
                                  <p:stCondLst>
                                    <p:cond delay="0"/>
                                  </p:stCondLst>
                                  <p:iterate>
                                    <p:tmAbs val="0"/>
                                  </p:iterate>
                                  <p:childTnLst>
                                    <p:set>
                                      <p:cBhvr>
                                        <p:cTn id="14" fill="hold"/>
                                        <p:tgtEl>
                                          <p:spTgt spid="107">
                                            <p:txEl>
                                              <p:pRg st="2" end="2"/>
                                            </p:txEl>
                                          </p:spTgt>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grpId="1" nodeType="afterEffect">
                                  <p:stCondLst>
                                    <p:cond delay="0"/>
                                  </p:stCondLst>
                                  <p:iterate>
                                    <p:tmAbs val="0"/>
                                  </p:iterate>
                                  <p:childTnLst>
                                    <p:set>
                                      <p:cBhvr>
                                        <p:cTn id="17" fill="hold"/>
                                        <p:tgtEl>
                                          <p:spTgt spid="107">
                                            <p:txEl>
                                              <p:pRg st="3" end="3"/>
                                            </p:txEl>
                                          </p:spTgt>
                                        </p:tgtEl>
                                        <p:attrNameLst>
                                          <p:attrName>style.visibility</p:attrName>
                                        </p:attrNameLst>
                                      </p:cBhvr>
                                      <p:to>
                                        <p:strVal val="visible"/>
                                      </p:to>
                                    </p:set>
                                  </p:childTnLst>
                                </p:cTn>
                              </p:par>
                            </p:childTnLst>
                          </p:cTn>
                        </p:par>
                        <p:par>
                          <p:cTn id="18" fill="hold">
                            <p:stCondLst>
                              <p:cond delay="0"/>
                            </p:stCondLst>
                            <p:childTnLst>
                              <p:par>
                                <p:cTn id="19" presetID="1" presetClass="entr" presetSubtype="0" fill="hold" grpId="1" nodeType="afterEffect">
                                  <p:stCondLst>
                                    <p:cond delay="0"/>
                                  </p:stCondLst>
                                  <p:iterate>
                                    <p:tmAbs val="0"/>
                                  </p:iterate>
                                  <p:childTnLst>
                                    <p:set>
                                      <p:cBhvr>
                                        <p:cTn id="20" fill="hold"/>
                                        <p:tgtEl>
                                          <p:spTgt spid="107">
                                            <p:txEl>
                                              <p:pRg st="4" end="4"/>
                                            </p:txEl>
                                          </p:spTgt>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grpId="1" nodeType="afterEffect">
                                  <p:stCondLst>
                                    <p:cond delay="0"/>
                                  </p:stCondLst>
                                  <p:iterate>
                                    <p:tmAbs val="0"/>
                                  </p:iterate>
                                  <p:childTnLst>
                                    <p:set>
                                      <p:cBhvr>
                                        <p:cTn id="23" fill="hold"/>
                                        <p:tgtEl>
                                          <p:spTgt spid="107">
                                            <p:txEl>
                                              <p:pRg st="5" end="5"/>
                                            </p:txEl>
                                          </p:spTgt>
                                        </p:tgtEl>
                                        <p:attrNameLst>
                                          <p:attrName>style.visibility</p:attrName>
                                        </p:attrNameLst>
                                      </p:cBhvr>
                                      <p:to>
                                        <p:strVal val="visible"/>
                                      </p:to>
                                    </p:set>
                                  </p:childTnLst>
                                </p:cTn>
                              </p:par>
                            </p:childTnLst>
                          </p:cTn>
                        </p:par>
                        <p:par>
                          <p:cTn id="24" fill="hold">
                            <p:stCondLst>
                              <p:cond delay="0"/>
                            </p:stCondLst>
                            <p:childTnLst>
                              <p:par>
                                <p:cTn id="25" presetID="1" presetClass="entr" presetSubtype="0" fill="hold" grpId="1" nodeType="afterEffect">
                                  <p:stCondLst>
                                    <p:cond delay="0"/>
                                  </p:stCondLst>
                                  <p:iterate>
                                    <p:tmAbs val="0"/>
                                  </p:iterate>
                                  <p:childTnLst>
                                    <p:set>
                                      <p:cBhvr>
                                        <p:cTn id="26" fill="hold"/>
                                        <p:tgtEl>
                                          <p:spTgt spid="107">
                                            <p:txEl>
                                              <p:pRg st="6" end="6"/>
                                            </p:txEl>
                                          </p:spTgt>
                                        </p:tgtEl>
                                        <p:attrNameLst>
                                          <p:attrName>style.visibility</p:attrName>
                                        </p:attrNameLst>
                                      </p:cBhvr>
                                      <p:to>
                                        <p:strVal val="visible"/>
                                      </p:to>
                                    </p:set>
                                  </p:childTnLst>
                                </p:cTn>
                              </p:par>
                            </p:childTnLst>
                          </p:cTn>
                        </p:par>
                        <p:par>
                          <p:cTn id="27" fill="hold">
                            <p:stCondLst>
                              <p:cond delay="0"/>
                            </p:stCondLst>
                            <p:childTnLst>
                              <p:par>
                                <p:cTn id="28" presetID="1" presetClass="entr" presetSubtype="0" fill="hold" grpId="1" nodeType="afterEffect">
                                  <p:stCondLst>
                                    <p:cond delay="0"/>
                                  </p:stCondLst>
                                  <p:iterate>
                                    <p:tmAbs val="0"/>
                                  </p:iterate>
                                  <p:childTnLst>
                                    <p:set>
                                      <p:cBhvr>
                                        <p:cTn id="29" fill="hold"/>
                                        <p:tgtEl>
                                          <p:spTgt spid="10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 grpId="1" build="p" bldLvl="5" animBg="1" advAuto="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2" name="Grafik 2" descr="Grafik 2"/>
          <p:cNvPicPr>
            <a:picLocks noChangeAspect="1"/>
          </p:cNvPicPr>
          <p:nvPr/>
        </p:nvPicPr>
        <p:blipFill>
          <a:blip r:embed="rId2">
            <a:extLst/>
          </a:blip>
          <a:stretch>
            <a:fillRect/>
          </a:stretch>
        </p:blipFill>
        <p:spPr>
          <a:xfrm>
            <a:off x="1980000" y="3420000"/>
            <a:ext cx="10029288" cy="7920001"/>
          </a:xfrm>
          <a:prstGeom prst="rect">
            <a:avLst/>
          </a:prstGeom>
          <a:ln w="12700">
            <a:miter lim="400000"/>
          </a:ln>
        </p:spPr>
      </p:pic>
      <p:sp>
        <p:nvSpPr>
          <p:cNvPr id="283" name="Titel 1"/>
          <p:cNvSpPr txBox="1">
            <a:spLocks noGrp="1"/>
          </p:cNvSpPr>
          <p:nvPr>
            <p:ph type="title"/>
          </p:nvPr>
        </p:nvSpPr>
        <p:spPr>
          <a:xfrm>
            <a:off x="1894853" y="196850"/>
            <a:ext cx="18873793" cy="1439863"/>
          </a:xfrm>
          <a:prstGeom prst="rect">
            <a:avLst/>
          </a:prstGeom>
        </p:spPr>
        <p:txBody>
          <a:bodyPr/>
          <a:lstStyle/>
          <a:p>
            <a:r>
              <a:rPr lang="de-DE" dirty="0"/>
              <a:t>Das </a:t>
            </a:r>
            <a:r>
              <a:rPr lang="de-DE" dirty="0" err="1"/>
              <a:t>LaTeX</a:t>
            </a:r>
            <a:r>
              <a:rPr lang="de-DE" dirty="0"/>
              <a:t> Dokument  - Der Textteil - </a:t>
            </a:r>
            <a:r>
              <a:rPr dirty="0" err="1"/>
              <a:t>Referenzen</a:t>
            </a:r>
            <a:endParaRPr dirty="0"/>
          </a:p>
        </p:txBody>
      </p:sp>
      <p:sp>
        <p:nvSpPr>
          <p:cNvPr id="284" name="Foliennummernplatzhalter 3"/>
          <p:cNvSpPr txBox="1">
            <a:spLocks noGrp="1"/>
          </p:cNvSpPr>
          <p:nvPr>
            <p:ph type="sldNum" sz="quarter" idx="4294967295"/>
          </p:nvPr>
        </p:nvSpPr>
        <p:spPr>
          <a:xfrm>
            <a:off x="23715749"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30</a:t>
            </a:fld>
            <a:endParaRPr/>
          </a:p>
        </p:txBody>
      </p:sp>
      <p:sp>
        <p:nvSpPr>
          <p:cNvPr id="285" name="Inhaltsplatzhalter 4"/>
          <p:cNvSpPr txBox="1"/>
          <p:nvPr/>
        </p:nvSpPr>
        <p:spPr>
          <a:xfrm>
            <a:off x="12117300" y="2969567"/>
            <a:ext cx="9845667" cy="98494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rPr dirty="0"/>
              <a:t>Labels </a:t>
            </a:r>
            <a:r>
              <a:rPr dirty="0" err="1"/>
              <a:t>erlauben</a:t>
            </a:r>
            <a:r>
              <a:rPr dirty="0"/>
              <a:t> </a:t>
            </a:r>
            <a:r>
              <a:rPr dirty="0" err="1"/>
              <a:t>Referenzen</a:t>
            </a:r>
            <a:r>
              <a:rPr dirty="0"/>
              <a:t> auf </a:t>
            </a:r>
            <a:r>
              <a:rPr dirty="0" err="1"/>
              <a:t>Textelemente</a:t>
            </a:r>
            <a:r>
              <a:rPr dirty="0"/>
              <a:t> </a:t>
            </a:r>
            <a:r>
              <a:rPr b="1" dirty="0"/>
              <a:t>\label{name}</a:t>
            </a:r>
          </a:p>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rPr dirty="0" err="1"/>
              <a:t>Referenzen</a:t>
            </a:r>
            <a:r>
              <a:rPr dirty="0"/>
              <a:t> </a:t>
            </a:r>
            <a:r>
              <a:rPr b="1" dirty="0"/>
              <a:t>\ref{name}</a:t>
            </a:r>
            <a:r>
              <a:rPr dirty="0"/>
              <a:t> </a:t>
            </a:r>
            <a:r>
              <a:rPr dirty="0" err="1"/>
              <a:t>erze</a:t>
            </a:r>
            <a:r>
              <a:rPr lang="de-DE" dirty="0"/>
              <a:t>u</a:t>
            </a:r>
            <a:r>
              <a:rPr dirty="0"/>
              <a:t>gen </a:t>
            </a:r>
            <a:r>
              <a:rPr dirty="0" err="1"/>
              <a:t>Verweisung</a:t>
            </a:r>
            <a:r>
              <a:rPr dirty="0"/>
              <a:t> auf </a:t>
            </a:r>
            <a:r>
              <a:rPr dirty="0" err="1"/>
              <a:t>entsprechendes</a:t>
            </a:r>
            <a:r>
              <a:rPr dirty="0"/>
              <a:t> Element (</a:t>
            </a:r>
            <a:r>
              <a:rPr dirty="0" err="1"/>
              <a:t>Kapitel</a:t>
            </a:r>
            <a:r>
              <a:rPr dirty="0"/>
              <a:t>, </a:t>
            </a:r>
            <a:r>
              <a:rPr dirty="0" err="1"/>
              <a:t>Tabelle</a:t>
            </a:r>
            <a:r>
              <a:rPr dirty="0"/>
              <a:t>, </a:t>
            </a:r>
            <a:r>
              <a:rPr dirty="0" err="1"/>
              <a:t>Abbildung</a:t>
            </a:r>
            <a:r>
              <a:rPr dirty="0"/>
              <a:t>, etc.)</a:t>
            </a:r>
          </a:p>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rPr dirty="0"/>
              <a:t>\</a:t>
            </a:r>
            <a:r>
              <a:rPr dirty="0" err="1"/>
              <a:t>pageref</a:t>
            </a:r>
            <a:r>
              <a:rPr dirty="0"/>
              <a:t>{name}</a:t>
            </a:r>
            <a:r>
              <a:rPr b="0" dirty="0"/>
              <a:t> </a:t>
            </a:r>
            <a:r>
              <a:rPr b="0" dirty="0" err="1"/>
              <a:t>gibt</a:t>
            </a:r>
            <a:r>
              <a:rPr b="0" dirty="0"/>
              <a:t> </a:t>
            </a:r>
            <a:r>
              <a:rPr b="0" dirty="0" err="1"/>
              <a:t>Seitenzahl</a:t>
            </a:r>
            <a:r>
              <a:rPr b="0" dirty="0"/>
              <a:t> des Labels an</a:t>
            </a:r>
          </a:p>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rPr dirty="0" err="1"/>
              <a:t>Automatische</a:t>
            </a:r>
            <a:r>
              <a:rPr dirty="0"/>
              <a:t> </a:t>
            </a:r>
            <a:r>
              <a:rPr dirty="0" err="1"/>
              <a:t>Berechnung</a:t>
            </a:r>
            <a:r>
              <a:rPr dirty="0"/>
              <a:t> der </a:t>
            </a:r>
            <a:r>
              <a:rPr dirty="0" err="1"/>
              <a:t>Nummerierung</a:t>
            </a:r>
            <a:endParaRPr dirty="0"/>
          </a:p>
        </p:txBody>
      </p:sp>
      <p:sp>
        <p:nvSpPr>
          <p:cNvPr id="286" name="Rechteck 8"/>
          <p:cNvSpPr/>
          <p:nvPr/>
        </p:nvSpPr>
        <p:spPr>
          <a:xfrm>
            <a:off x="2537296" y="6858000"/>
            <a:ext cx="2453805" cy="213766"/>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287" name="Rechteck 8"/>
          <p:cNvSpPr/>
          <p:nvPr/>
        </p:nvSpPr>
        <p:spPr>
          <a:xfrm>
            <a:off x="3746565" y="9353549"/>
            <a:ext cx="2311334" cy="517095"/>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288" name="Rechteck 8"/>
          <p:cNvSpPr/>
          <p:nvPr/>
        </p:nvSpPr>
        <p:spPr>
          <a:xfrm>
            <a:off x="7213665" y="9353549"/>
            <a:ext cx="2673285" cy="517095"/>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 name="Foliennummernplatzhalter 1"/>
          <p:cNvSpPr txBox="1">
            <a:spLocks noGrp="1"/>
          </p:cNvSpPr>
          <p:nvPr>
            <p:ph type="sldNum" sz="quarter" idx="4294967295"/>
          </p:nvPr>
        </p:nvSpPr>
        <p:spPr>
          <a:xfrm>
            <a:off x="23715752"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31</a:t>
            </a:fld>
            <a:endParaRPr/>
          </a:p>
        </p:txBody>
      </p:sp>
      <p:sp>
        <p:nvSpPr>
          <p:cNvPr id="291" name="Inhaltsplatzhalter 3"/>
          <p:cNvSpPr txBox="1">
            <a:spLocks noGrp="1"/>
          </p:cNvSpPr>
          <p:nvPr>
            <p:ph type="body" idx="1"/>
          </p:nvPr>
        </p:nvSpPr>
        <p:spPr>
          <a:xfrm>
            <a:off x="1894855" y="2970212"/>
            <a:ext cx="20356144" cy="9848854"/>
          </a:xfrm>
          <a:prstGeom prst="rect">
            <a:avLst/>
          </a:prstGeom>
        </p:spPr>
        <p:txBody>
          <a:bodyPr/>
          <a:lstStyle/>
          <a:p>
            <a:pPr algn="just"/>
            <a:r>
              <a:rPr dirty="0" err="1"/>
              <a:t>Nächster</a:t>
            </a:r>
            <a:r>
              <a:rPr dirty="0"/>
              <a:t> </a:t>
            </a:r>
            <a:r>
              <a:rPr dirty="0" err="1"/>
              <a:t>Termin</a:t>
            </a:r>
            <a:r>
              <a:rPr dirty="0"/>
              <a:t>, am 27.01.23, um 11:00 </a:t>
            </a:r>
            <a:r>
              <a:rPr dirty="0" err="1"/>
              <a:t>Uhr</a:t>
            </a:r>
            <a:endParaRPr dirty="0"/>
          </a:p>
          <a:p>
            <a:pPr marL="571500" indent="-571500" algn="just">
              <a:buSzPct val="100000"/>
              <a:buFont typeface="Symbol"/>
              <a:buChar char="-"/>
            </a:pPr>
            <a:r>
              <a:rPr dirty="0" err="1"/>
              <a:t>Übungsblatt</a:t>
            </a:r>
            <a:endParaRPr dirty="0"/>
          </a:p>
          <a:p>
            <a:pPr marL="571500" indent="-571500" algn="just">
              <a:buSzPct val="100000"/>
              <a:buFont typeface="Symbol"/>
              <a:buChar char="-"/>
            </a:pPr>
            <a:r>
              <a:rPr b="1" dirty="0"/>
              <a:t>(</a:t>
            </a:r>
            <a:r>
              <a:rPr dirty="0" err="1"/>
              <a:t>Titelblatt</a:t>
            </a:r>
            <a:r>
              <a:rPr dirty="0"/>
              <a:t>)</a:t>
            </a:r>
          </a:p>
          <a:p>
            <a:pPr marL="571500" indent="-571500">
              <a:buSzPct val="100000"/>
              <a:buFont typeface="Symbol"/>
              <a:buChar char="-"/>
            </a:pPr>
            <a:r>
              <a:rPr dirty="0" err="1"/>
              <a:t>Zitate</a:t>
            </a:r>
            <a:r>
              <a:rPr dirty="0"/>
              <a:t> und </a:t>
            </a:r>
            <a:r>
              <a:rPr dirty="0" err="1"/>
              <a:t>Fußnoten</a:t>
            </a:r>
            <a:endParaRPr dirty="0"/>
          </a:p>
          <a:p>
            <a:pPr marL="571500" indent="-571500">
              <a:buSzPct val="100000"/>
              <a:buFont typeface="Symbol"/>
              <a:buChar char="-"/>
            </a:pPr>
            <a:r>
              <a:rPr dirty="0" err="1"/>
              <a:t>Abbildungen</a:t>
            </a:r>
            <a:endParaRPr dirty="0"/>
          </a:p>
          <a:p>
            <a:pPr marL="571500" indent="-571500">
              <a:buSzPct val="100000"/>
              <a:buFont typeface="Symbol"/>
              <a:buChar char="-"/>
            </a:pPr>
            <a:r>
              <a:rPr dirty="0" err="1"/>
              <a:t>Tabellen</a:t>
            </a:r>
            <a:endParaRPr dirty="0"/>
          </a:p>
          <a:p>
            <a:pPr marL="571500" indent="-571500">
              <a:buSzPct val="100000"/>
              <a:buFont typeface="Symbol"/>
              <a:buChar char="-"/>
            </a:pPr>
            <a:r>
              <a:rPr dirty="0"/>
              <a:t>Listen</a:t>
            </a:r>
          </a:p>
        </p:txBody>
      </p:sp>
      <p:sp>
        <p:nvSpPr>
          <p:cNvPr id="292" name="Titel 4"/>
          <p:cNvSpPr txBox="1">
            <a:spLocks noGrp="1"/>
          </p:cNvSpPr>
          <p:nvPr>
            <p:ph type="title"/>
          </p:nvPr>
        </p:nvSpPr>
        <p:spPr>
          <a:xfrm>
            <a:off x="1894853" y="196850"/>
            <a:ext cx="18873793" cy="1439863"/>
          </a:xfrm>
          <a:prstGeom prst="rect">
            <a:avLst/>
          </a:prstGeom>
        </p:spPr>
        <p:txBody>
          <a:bodyPr/>
          <a:lstStyle/>
          <a:p>
            <a:r>
              <a:t>Ausblick</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Foliennummernplatzhalter 1"/>
          <p:cNvSpPr txBox="1">
            <a:spLocks noGrp="1"/>
          </p:cNvSpPr>
          <p:nvPr>
            <p:ph type="sldNum" sz="quarter" idx="4294967295"/>
          </p:nvPr>
        </p:nvSpPr>
        <p:spPr>
          <a:xfrm>
            <a:off x="23820003" y="13266712"/>
            <a:ext cx="208391"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4</a:t>
            </a:fld>
            <a:endParaRPr/>
          </a:p>
        </p:txBody>
      </p:sp>
      <p:sp>
        <p:nvSpPr>
          <p:cNvPr id="110" name="Inhaltsplatzhalter 3"/>
          <p:cNvSpPr txBox="1">
            <a:spLocks noGrp="1"/>
          </p:cNvSpPr>
          <p:nvPr>
            <p:ph type="body" idx="1"/>
          </p:nvPr>
        </p:nvSpPr>
        <p:spPr>
          <a:xfrm>
            <a:off x="1894855" y="2970212"/>
            <a:ext cx="20356144" cy="9848854"/>
          </a:xfrm>
          <a:prstGeom prst="rect">
            <a:avLst/>
          </a:prstGeom>
        </p:spPr>
        <p:txBody>
          <a:bodyPr/>
          <a:lstStyle/>
          <a:p>
            <a:pPr>
              <a:defRPr b="1"/>
            </a:pPr>
            <a:r>
              <a:rPr lang="de-DE" dirty="0"/>
              <a:t>Lernziele:</a:t>
            </a:r>
          </a:p>
          <a:p>
            <a:pPr marL="571500" indent="-571500">
              <a:buSzPct val="100000"/>
              <a:buFont typeface="Symbol"/>
              <a:buChar char="-"/>
            </a:pPr>
            <a:r>
              <a:rPr lang="de-DE" dirty="0"/>
              <a:t>Einsatzzweck von </a:t>
            </a:r>
            <a:r>
              <a:rPr lang="de-DE" dirty="0" err="1"/>
              <a:t>LaTeX</a:t>
            </a:r>
            <a:endParaRPr lang="de-DE" dirty="0"/>
          </a:p>
          <a:p>
            <a:pPr marL="571500" indent="-571500">
              <a:buSzPct val="100000"/>
              <a:buFont typeface="Symbol"/>
              <a:buChar char="-"/>
            </a:pPr>
            <a:r>
              <a:rPr lang="de-DE" dirty="0"/>
              <a:t>Befehlssyntax von </a:t>
            </a:r>
            <a:r>
              <a:rPr lang="de-DE" dirty="0" err="1"/>
              <a:t>LaTeX</a:t>
            </a:r>
            <a:endParaRPr lang="de-DE" dirty="0"/>
          </a:p>
          <a:p>
            <a:pPr marL="571500" indent="-571500">
              <a:buSzPct val="100000"/>
              <a:buFont typeface="Symbol"/>
              <a:buChar char="-"/>
            </a:pPr>
            <a:r>
              <a:rPr lang="de-DE" dirty="0"/>
              <a:t>Erstellen eines </a:t>
            </a:r>
            <a:r>
              <a:rPr lang="de-DE" dirty="0" err="1"/>
              <a:t>LaTeX</a:t>
            </a:r>
            <a:r>
              <a:rPr lang="de-DE" dirty="0"/>
              <a:t>-Dokumentes (Titelblatt, Gliederung, Fußnoten, Literaturverzeichnis, Abbildungen, Listen, Tabellen)</a:t>
            </a:r>
          </a:p>
          <a:p>
            <a:pPr marL="571500" indent="-571500">
              <a:buSzPct val="100000"/>
              <a:buFont typeface="Symbol"/>
              <a:buChar char="-"/>
            </a:pPr>
            <a:endParaRPr lang="de-DE" dirty="0"/>
          </a:p>
          <a:p>
            <a:pPr marL="571500" indent="-571500">
              <a:buSzPct val="100000"/>
              <a:buFont typeface="Symbol"/>
              <a:buChar char="-"/>
            </a:pPr>
            <a:r>
              <a:rPr lang="de-DE" dirty="0"/>
              <a:t>Das Setzen von mathematischen Formeln bleibt außen vor -&gt; eigenes Thema</a:t>
            </a:r>
          </a:p>
        </p:txBody>
      </p:sp>
      <p:sp>
        <p:nvSpPr>
          <p:cNvPr id="111" name="Titel 4"/>
          <p:cNvSpPr txBox="1">
            <a:spLocks noGrp="1"/>
          </p:cNvSpPr>
          <p:nvPr>
            <p:ph type="title"/>
          </p:nvPr>
        </p:nvSpPr>
        <p:spPr>
          <a:xfrm>
            <a:off x="1894853" y="196850"/>
            <a:ext cx="18873793" cy="1439863"/>
          </a:xfrm>
          <a:prstGeom prst="rect">
            <a:avLst/>
          </a:prstGeom>
        </p:spPr>
        <p:txBody>
          <a:bodyPr/>
          <a:lstStyle/>
          <a:p>
            <a:r>
              <a:t>Lernziele</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Foliennummernplatzhalter 1"/>
          <p:cNvSpPr txBox="1">
            <a:spLocks noGrp="1"/>
          </p:cNvSpPr>
          <p:nvPr>
            <p:ph type="sldNum" sz="quarter" idx="4294967295"/>
          </p:nvPr>
        </p:nvSpPr>
        <p:spPr>
          <a:xfrm>
            <a:off x="23820003" y="13266712"/>
            <a:ext cx="208391"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5</a:t>
            </a:fld>
            <a:endParaRPr/>
          </a:p>
        </p:txBody>
      </p:sp>
      <p:sp>
        <p:nvSpPr>
          <p:cNvPr id="114" name="Inhaltsplatzhalter 3"/>
          <p:cNvSpPr txBox="1">
            <a:spLocks noGrp="1"/>
          </p:cNvSpPr>
          <p:nvPr>
            <p:ph type="body" idx="1"/>
          </p:nvPr>
        </p:nvSpPr>
        <p:spPr>
          <a:xfrm>
            <a:off x="1894854" y="2970212"/>
            <a:ext cx="16713583" cy="9848854"/>
          </a:xfrm>
          <a:prstGeom prst="rect">
            <a:avLst/>
          </a:prstGeom>
        </p:spPr>
        <p:txBody>
          <a:bodyPr/>
          <a:lstStyle/>
          <a:p>
            <a:pPr>
              <a:defRPr b="1"/>
            </a:pPr>
            <a:r>
              <a:t>Was ist LaTeX?</a:t>
            </a:r>
          </a:p>
          <a:p>
            <a:pPr marL="571500" indent="-571500">
              <a:buSzPct val="100000"/>
              <a:buFont typeface="Symbol"/>
              <a:buChar char="-"/>
            </a:pPr>
            <a:r>
              <a:t>Textsatzsprogramm / Makrosprache</a:t>
            </a:r>
          </a:p>
          <a:p>
            <a:pPr marL="571500" indent="-571500">
              <a:buSzPct val="100000"/>
              <a:buFont typeface="Symbol"/>
              <a:buChar char="-"/>
            </a:pPr>
            <a:r>
              <a:t>Kein Textverarbeitungsprogramm</a:t>
            </a:r>
          </a:p>
          <a:p>
            <a:pPr marL="571500" indent="-571500">
              <a:buSzPct val="100000"/>
              <a:buFont typeface="Symbol"/>
              <a:buChar char="-"/>
            </a:pPr>
            <a:r>
              <a:t>Entwickelt in den 1980er Jahren von Leslie Lamport auf der Basis von TeX (sprich Tech)</a:t>
            </a:r>
          </a:p>
          <a:p>
            <a:pPr marL="571500" indent="-571500">
              <a:buSzPct val="100000"/>
              <a:buFont typeface="Symbol"/>
              <a:buChar char="-"/>
            </a:pPr>
            <a:r>
              <a:t>Unabhängig von Hard- und von Software</a:t>
            </a:r>
          </a:p>
          <a:p>
            <a:pPr marL="571500" indent="-571500">
              <a:buSzPct val="100000"/>
              <a:buFont typeface="Symbol"/>
              <a:buChar char="-"/>
            </a:pPr>
            <a:r>
              <a:t>Frei und kostenlos verfügbar</a:t>
            </a:r>
          </a:p>
        </p:txBody>
      </p:sp>
      <p:sp>
        <p:nvSpPr>
          <p:cNvPr id="115" name="Titel 4"/>
          <p:cNvSpPr txBox="1">
            <a:spLocks noGrp="1"/>
          </p:cNvSpPr>
          <p:nvPr>
            <p:ph type="title"/>
          </p:nvPr>
        </p:nvSpPr>
        <p:spPr>
          <a:xfrm>
            <a:off x="1894853" y="196850"/>
            <a:ext cx="18873793" cy="1439863"/>
          </a:xfrm>
          <a:prstGeom prst="rect">
            <a:avLst/>
          </a:prstGeom>
        </p:spPr>
        <p:txBody>
          <a:bodyPr/>
          <a:lstStyle/>
          <a:p>
            <a:r>
              <a:t>Was ist LaTeX?</a:t>
            </a:r>
          </a:p>
        </p:txBody>
      </p:sp>
      <p:pic>
        <p:nvPicPr>
          <p:cNvPr id="116" name="ArtOfComputerProgramming.jpg" descr="ArtOfComputerProgramming.jpg"/>
          <p:cNvPicPr>
            <a:picLocks noChangeAspect="1"/>
          </p:cNvPicPr>
          <p:nvPr/>
        </p:nvPicPr>
        <p:blipFill>
          <a:blip r:embed="rId3">
            <a:extLst/>
          </a:blip>
          <a:stretch>
            <a:fillRect/>
          </a:stretch>
        </p:blipFill>
        <p:spPr>
          <a:xfrm>
            <a:off x="19401509" y="2296614"/>
            <a:ext cx="3657650" cy="5172145"/>
          </a:xfrm>
          <a:prstGeom prst="rect">
            <a:avLst/>
          </a:prstGeom>
          <a:ln w="12700">
            <a:miter lim="400000"/>
          </a:ln>
        </p:spPr>
      </p:pic>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Titel 1"/>
          <p:cNvSpPr txBox="1">
            <a:spLocks noGrp="1"/>
          </p:cNvSpPr>
          <p:nvPr>
            <p:ph type="title"/>
          </p:nvPr>
        </p:nvSpPr>
        <p:spPr>
          <a:xfrm>
            <a:off x="1894853" y="196850"/>
            <a:ext cx="18873793" cy="1439863"/>
          </a:xfrm>
          <a:prstGeom prst="rect">
            <a:avLst/>
          </a:prstGeom>
        </p:spPr>
        <p:txBody>
          <a:bodyPr/>
          <a:lstStyle/>
          <a:p>
            <a:r>
              <a:rPr lang="de-DE" dirty="0"/>
              <a:t>Vorteile und Nachteile von </a:t>
            </a:r>
            <a:r>
              <a:rPr lang="de-DE" dirty="0" err="1"/>
              <a:t>LaTeX</a:t>
            </a:r>
            <a:endParaRPr dirty="0"/>
          </a:p>
        </p:txBody>
      </p:sp>
      <p:sp>
        <p:nvSpPr>
          <p:cNvPr id="121" name="Inhaltsplatzhalter 2"/>
          <p:cNvSpPr txBox="1">
            <a:spLocks noGrp="1"/>
          </p:cNvSpPr>
          <p:nvPr>
            <p:ph type="body" sz="half" idx="1"/>
          </p:nvPr>
        </p:nvSpPr>
        <p:spPr>
          <a:xfrm>
            <a:off x="1894855" y="2969566"/>
            <a:ext cx="9937107" cy="9849499"/>
          </a:xfrm>
          <a:prstGeom prst="rect">
            <a:avLst/>
          </a:prstGeom>
        </p:spPr>
        <p:txBody>
          <a:bodyPr/>
          <a:lstStyle/>
          <a:p>
            <a:pPr>
              <a:defRPr b="1"/>
            </a:pPr>
            <a:r>
              <a:t>Vorteile:</a:t>
            </a:r>
          </a:p>
          <a:p>
            <a:pPr marL="571500" indent="-571500">
              <a:buSzPct val="100000"/>
              <a:buFont typeface="Symbol"/>
              <a:buChar char="-"/>
            </a:pPr>
            <a:r>
              <a:t>Professionelles Textlayout (Konsistenz)</a:t>
            </a:r>
          </a:p>
          <a:p>
            <a:pPr marL="571500" indent="-571500">
              <a:buSzPct val="100000"/>
              <a:buFont typeface="Symbol"/>
              <a:buChar char="-"/>
            </a:pPr>
            <a:r>
              <a:t>Logisches Markup</a:t>
            </a:r>
          </a:p>
          <a:p>
            <a:pPr marL="571500" indent="-571500">
              <a:buSzPct val="100000"/>
              <a:buFont typeface="Symbol"/>
              <a:buChar char="-"/>
            </a:pPr>
            <a:r>
              <a:t>Integration von Quellennachweisen</a:t>
            </a:r>
          </a:p>
          <a:p>
            <a:pPr marL="571500" indent="-571500">
              <a:buSzPct val="100000"/>
              <a:buFont typeface="Symbol"/>
              <a:buChar char="-"/>
            </a:pPr>
            <a:r>
              <a:t>Einheitliche Zitation</a:t>
            </a:r>
          </a:p>
          <a:p>
            <a:pPr marL="571500" indent="-571500">
              <a:buSzPct val="100000"/>
              <a:buFont typeface="Symbol"/>
              <a:buChar char="-"/>
            </a:pPr>
            <a:r>
              <a:t>Integration von Formeln und Code-Blöcken</a:t>
            </a:r>
          </a:p>
          <a:p>
            <a:pPr marL="571500" indent="-571500">
              <a:buSzPct val="100000"/>
              <a:buFont typeface="Symbol"/>
              <a:buChar char="-"/>
            </a:pPr>
            <a:r>
              <a:t>Einfaches Erstellen von Abbildungs- und Tabellenverzeichnissen</a:t>
            </a:r>
          </a:p>
        </p:txBody>
      </p:sp>
      <p:sp>
        <p:nvSpPr>
          <p:cNvPr id="122" name="Foliennummernplatzhalter 3"/>
          <p:cNvSpPr txBox="1">
            <a:spLocks noGrp="1"/>
          </p:cNvSpPr>
          <p:nvPr>
            <p:ph type="sldNum" sz="quarter" idx="4294967295"/>
          </p:nvPr>
        </p:nvSpPr>
        <p:spPr>
          <a:xfrm>
            <a:off x="23820003" y="13266712"/>
            <a:ext cx="208391"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6</a:t>
            </a:fld>
            <a:endParaRPr/>
          </a:p>
        </p:txBody>
      </p:sp>
      <p:sp>
        <p:nvSpPr>
          <p:cNvPr id="123" name="Inhaltsplatzhalter 4"/>
          <p:cNvSpPr txBox="1"/>
          <p:nvPr/>
        </p:nvSpPr>
        <p:spPr>
          <a:xfrm>
            <a:off x="12453741" y="2969567"/>
            <a:ext cx="9845668" cy="98494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pPr>
              <a:lnSpc>
                <a:spcPct val="150000"/>
              </a:lnSpc>
              <a:spcBef>
                <a:spcPts val="300"/>
              </a:spcBef>
              <a:defRPr sz="4400" b="1">
                <a:solidFill>
                  <a:srgbClr val="000000"/>
                </a:solidFill>
                <a:latin typeface="Arial Narrow"/>
                <a:ea typeface="Arial Narrow"/>
                <a:cs typeface="Arial Narrow"/>
                <a:sym typeface="Arial Narrow"/>
              </a:defRPr>
            </a:pPr>
            <a:r>
              <a:t>Nachteile:</a:t>
            </a:r>
          </a:p>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t>Steile Lernkurve zum Anfang</a:t>
            </a:r>
          </a:p>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t>Syntax muss erlernt werden</a:t>
            </a:r>
          </a:p>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t>Markup im Fließtext kann unübersichtlich werden</a:t>
            </a:r>
          </a:p>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t>Nicht ohne Vorkenntnisse zu verstehen</a:t>
            </a:r>
          </a:p>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t>Kein Änderungen nachverfolgen, kein Schieben bis es passt</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1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2" nodeType="clickEffect">
                                  <p:stCondLst>
                                    <p:cond delay="0"/>
                                  </p:stCondLst>
                                  <p:iterate>
                                    <p:tmAbs val="0"/>
                                  </p:iterate>
                                  <p:childTnLst>
                                    <p:set>
                                      <p:cBhvr>
                                        <p:cTn id="10" fill="hold"/>
                                        <p:tgtEl>
                                          <p:spTgt spid="1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 grpId="1" animBg="1" advAuto="0"/>
      <p:bldP spid="123" grpId="2" animBg="1" advAuto="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Foliennummernplatzhalter 1"/>
          <p:cNvSpPr txBox="1">
            <a:spLocks noGrp="1"/>
          </p:cNvSpPr>
          <p:nvPr>
            <p:ph type="sldNum" sz="quarter" idx="4294967295"/>
          </p:nvPr>
        </p:nvSpPr>
        <p:spPr>
          <a:xfrm>
            <a:off x="23820003" y="13266712"/>
            <a:ext cx="208391"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7</a:t>
            </a:fld>
            <a:endParaRPr/>
          </a:p>
        </p:txBody>
      </p:sp>
      <p:sp>
        <p:nvSpPr>
          <p:cNvPr id="128" name="Inhaltsplatzhalter 3"/>
          <p:cNvSpPr txBox="1">
            <a:spLocks noGrp="1"/>
          </p:cNvSpPr>
          <p:nvPr>
            <p:ph type="body" idx="1"/>
          </p:nvPr>
        </p:nvSpPr>
        <p:spPr>
          <a:xfrm>
            <a:off x="1894855" y="2970212"/>
            <a:ext cx="20356144" cy="9848854"/>
          </a:xfrm>
          <a:prstGeom prst="rect">
            <a:avLst/>
          </a:prstGeom>
        </p:spPr>
        <p:txBody>
          <a:bodyPr/>
          <a:lstStyle/>
          <a:p>
            <a:pPr>
              <a:defRPr b="1"/>
            </a:pPr>
            <a:r>
              <a:t>Einsatzzwecke:</a:t>
            </a:r>
          </a:p>
          <a:p>
            <a:pPr marL="571500" indent="-571500">
              <a:buSzPct val="100000"/>
              <a:buFont typeface="Symbol"/>
              <a:buChar char="-"/>
            </a:pPr>
            <a:r>
              <a:t>für Texte mit professionellem Layout</a:t>
            </a:r>
          </a:p>
          <a:p>
            <a:pPr marL="571500" indent="-571500">
              <a:buSzPct val="100000"/>
              <a:buFont typeface="Symbol"/>
              <a:buChar char="-"/>
            </a:pPr>
            <a:r>
              <a:t>für Texte mit zahlreichen mathematischen Formeln</a:t>
            </a:r>
          </a:p>
          <a:p>
            <a:pPr marL="571500" indent="-571500">
              <a:buSzPct val="100000"/>
              <a:buFont typeface="Symbol"/>
              <a:buChar char="-"/>
            </a:pPr>
            <a:r>
              <a:t>für große Projekte mit mehreren hundert Seiten, vielen Abbildungen, einer Menge an Fussnoten (Masterarbeiten, Dissertationen, Habilitationen) </a:t>
            </a:r>
          </a:p>
          <a:p>
            <a:pPr marL="571500" indent="-571500">
              <a:buSzPct val="100000"/>
              <a:buFont typeface="Symbol"/>
              <a:buChar char="-"/>
            </a:pPr>
            <a:r>
              <a:t>für wissenschaftliche Artikel im STM-Bereich</a:t>
            </a:r>
          </a:p>
          <a:p>
            <a:pPr marL="571500" indent="-571500">
              <a:buSzPct val="100000"/>
              <a:buFont typeface="Symbol"/>
              <a:buChar char="-"/>
            </a:pPr>
            <a:r>
              <a:t>Für Präsentationen und Briefe</a:t>
            </a:r>
          </a:p>
        </p:txBody>
      </p:sp>
      <p:sp>
        <p:nvSpPr>
          <p:cNvPr id="129" name="Titel 4"/>
          <p:cNvSpPr txBox="1">
            <a:spLocks noGrp="1"/>
          </p:cNvSpPr>
          <p:nvPr>
            <p:ph type="title"/>
          </p:nvPr>
        </p:nvSpPr>
        <p:spPr>
          <a:xfrm>
            <a:off x="1894853" y="196850"/>
            <a:ext cx="18873793" cy="1439863"/>
          </a:xfrm>
          <a:prstGeom prst="rect">
            <a:avLst/>
          </a:prstGeom>
        </p:spPr>
        <p:txBody>
          <a:bodyPr/>
          <a:lstStyle/>
          <a:p>
            <a:r>
              <a:t>Wann brauche ich LaTeX?</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Foliennummernplatzhalter 1"/>
          <p:cNvSpPr txBox="1">
            <a:spLocks noGrp="1"/>
          </p:cNvSpPr>
          <p:nvPr>
            <p:ph type="sldNum" sz="quarter" idx="4294967295"/>
          </p:nvPr>
        </p:nvSpPr>
        <p:spPr>
          <a:xfrm>
            <a:off x="23820003" y="13266712"/>
            <a:ext cx="208391"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8</a:t>
            </a:fld>
            <a:endParaRPr/>
          </a:p>
        </p:txBody>
      </p:sp>
      <p:sp>
        <p:nvSpPr>
          <p:cNvPr id="134" name="Inhaltsplatzhalter 3"/>
          <p:cNvSpPr txBox="1">
            <a:spLocks noGrp="1"/>
          </p:cNvSpPr>
          <p:nvPr>
            <p:ph type="body" idx="1"/>
          </p:nvPr>
        </p:nvSpPr>
        <p:spPr>
          <a:xfrm>
            <a:off x="1894855" y="2970212"/>
            <a:ext cx="20356144" cy="9848854"/>
          </a:xfrm>
          <a:prstGeom prst="rect">
            <a:avLst/>
          </a:prstGeom>
        </p:spPr>
        <p:txBody>
          <a:bodyPr/>
          <a:lstStyle/>
          <a:p>
            <a:pPr>
              <a:defRPr b="1"/>
            </a:pPr>
            <a:r>
              <a:rPr dirty="0" err="1"/>
              <a:t>Voraussetzungen</a:t>
            </a:r>
            <a:r>
              <a:rPr dirty="0"/>
              <a:t>:</a:t>
            </a:r>
          </a:p>
          <a:p>
            <a:pPr marL="571500" indent="-571500">
              <a:buSzPct val="100000"/>
              <a:buFont typeface="Symbol"/>
              <a:buChar char="-"/>
            </a:pPr>
            <a:r>
              <a:rPr dirty="0"/>
              <a:t>LaTeX-Software (Compiler)</a:t>
            </a:r>
          </a:p>
          <a:p>
            <a:pPr marL="571500" indent="-571500">
              <a:buSzPct val="100000"/>
              <a:buFont typeface="Symbol"/>
              <a:buChar char="-"/>
            </a:pPr>
            <a:r>
              <a:rPr dirty="0"/>
              <a:t>Editor und / </a:t>
            </a:r>
            <a:r>
              <a:rPr dirty="0" err="1"/>
              <a:t>oder</a:t>
            </a:r>
            <a:r>
              <a:rPr dirty="0"/>
              <a:t> IDE</a:t>
            </a:r>
          </a:p>
          <a:p>
            <a:pPr marL="571500" indent="-571500">
              <a:buSzPct val="100000"/>
              <a:buFont typeface="Symbol"/>
              <a:buChar char="-"/>
            </a:pPr>
            <a:r>
              <a:rPr dirty="0"/>
              <a:t>PDF-Software (Acrobat-Reader)</a:t>
            </a:r>
          </a:p>
          <a:p>
            <a:pPr marL="571500" indent="-571500">
              <a:buSzPct val="100000"/>
              <a:buFont typeface="Symbol"/>
              <a:buChar char="-"/>
            </a:pPr>
            <a:endParaRPr dirty="0"/>
          </a:p>
          <a:p>
            <a:pPr>
              <a:defRPr b="1"/>
            </a:pPr>
            <a:r>
              <a:rPr dirty="0"/>
              <a:t>Online-Editor (Compiler + IDE):</a:t>
            </a:r>
          </a:p>
          <a:p>
            <a:pPr marL="571500" indent="-571500">
              <a:buSzPct val="100000"/>
              <a:buFont typeface="Symbol"/>
              <a:buChar char="-"/>
            </a:pPr>
            <a:r>
              <a:rPr lang="de-DE" u="sng" dirty="0">
                <a:solidFill>
                  <a:srgbClr val="0000FF"/>
                </a:solidFill>
                <a:uFill>
                  <a:solidFill>
                    <a:srgbClr val="0000FF"/>
                  </a:solidFill>
                </a:uFill>
                <a:hlinkClick r:id="rId3"/>
              </a:rPr>
              <a:t>http://</a:t>
            </a:r>
            <a:r>
              <a:rPr u="sng" dirty="0">
                <a:solidFill>
                  <a:srgbClr val="0000FF"/>
                </a:solidFill>
                <a:uFill>
                  <a:solidFill>
                    <a:srgbClr val="0000FF"/>
                  </a:solidFill>
                </a:uFill>
                <a:hlinkClick r:id="rId3"/>
              </a:rPr>
              <a:t>www.</a:t>
            </a:r>
            <a:r>
              <a:rPr lang="de-DE" u="sng" dirty="0">
                <a:solidFill>
                  <a:srgbClr val="0000FF"/>
                </a:solidFill>
                <a:uFill>
                  <a:solidFill>
                    <a:srgbClr val="0000FF"/>
                  </a:solidFill>
                </a:uFill>
                <a:hlinkClick r:id="rId3"/>
              </a:rPr>
              <a:t>de.</a:t>
            </a:r>
            <a:r>
              <a:rPr u="sng" dirty="0">
                <a:solidFill>
                  <a:srgbClr val="0000FF"/>
                </a:solidFill>
                <a:uFill>
                  <a:solidFill>
                    <a:srgbClr val="0000FF"/>
                  </a:solidFill>
                </a:uFill>
                <a:hlinkClick r:id="rId3"/>
              </a:rPr>
              <a:t>overleaf.com</a:t>
            </a:r>
          </a:p>
          <a:p>
            <a:pPr>
              <a:defRPr b="1">
                <a:solidFill>
                  <a:srgbClr val="000001"/>
                </a:solidFill>
                <a:uFill>
                  <a:solidFill>
                    <a:srgbClr val="0000FF"/>
                  </a:solidFill>
                </a:uFill>
              </a:defRPr>
            </a:pPr>
            <a:r>
              <a:rPr dirty="0"/>
              <a:t>Offline-Installation:</a:t>
            </a:r>
          </a:p>
          <a:p>
            <a:pPr marL="571500" indent="-571500">
              <a:buSzPct val="100000"/>
              <a:buFont typeface="Symbol"/>
              <a:buChar char="-"/>
            </a:pPr>
            <a:r>
              <a:rPr u="sng" dirty="0">
                <a:solidFill>
                  <a:srgbClr val="0000FF"/>
                </a:solidFill>
                <a:uFill>
                  <a:solidFill>
                    <a:srgbClr val="0000FF"/>
                  </a:solidFill>
                </a:uFill>
                <a:hlinkClick r:id="rId4"/>
              </a:rPr>
              <a:t>https://www.LaTeX-project.org/get/</a:t>
            </a:r>
          </a:p>
        </p:txBody>
      </p:sp>
      <p:sp>
        <p:nvSpPr>
          <p:cNvPr id="135" name="Titel 4"/>
          <p:cNvSpPr txBox="1">
            <a:spLocks noGrp="1"/>
          </p:cNvSpPr>
          <p:nvPr>
            <p:ph type="title"/>
          </p:nvPr>
        </p:nvSpPr>
        <p:spPr>
          <a:xfrm>
            <a:off x="1894853" y="196850"/>
            <a:ext cx="18873793" cy="1439863"/>
          </a:xfrm>
          <a:prstGeom prst="rect">
            <a:avLst/>
          </a:prstGeom>
        </p:spPr>
        <p:txBody>
          <a:bodyPr/>
          <a:lstStyle/>
          <a:p>
            <a:r>
              <a:rPr lang="de-DE" dirty="0"/>
              <a:t>Technische Voraussetzungen für das Schreiben</a:t>
            </a:r>
            <a:r>
              <a:rPr dirty="0"/>
              <a:t>?</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Titel 1"/>
          <p:cNvSpPr txBox="1">
            <a:spLocks noGrp="1"/>
          </p:cNvSpPr>
          <p:nvPr>
            <p:ph type="ctrTitle"/>
          </p:nvPr>
        </p:nvSpPr>
        <p:spPr>
          <a:xfrm>
            <a:off x="3774473" y="3905670"/>
            <a:ext cx="19938808" cy="4896548"/>
          </a:xfrm>
          <a:prstGeom prst="rect">
            <a:avLst/>
          </a:prstGeom>
        </p:spPr>
        <p:txBody>
          <a:bodyPr/>
          <a:lstStyle/>
          <a:p>
            <a:pPr algn="ctr"/>
            <a:br/>
            <a:r>
              <a:t>Generelle LaTeX-Syntax</a:t>
            </a:r>
          </a:p>
        </p:txBody>
      </p:sp>
      <p:sp>
        <p:nvSpPr>
          <p:cNvPr id="140" name="Textplatzhalter 2"/>
          <p:cNvSpPr txBox="1">
            <a:spLocks noGrp="1"/>
          </p:cNvSpPr>
          <p:nvPr>
            <p:ph type="subTitle" sz="quarter" idx="1"/>
          </p:nvPr>
        </p:nvSpPr>
        <p:spPr>
          <a:xfrm>
            <a:off x="3774473" y="8946232"/>
            <a:ext cx="19938808" cy="3312370"/>
          </a:xfrm>
          <a:prstGeom prst="rect">
            <a:avLst/>
          </a:prstGeom>
        </p:spPr>
        <p:txBody>
          <a:bodyPr/>
          <a:lstStyle/>
          <a:p>
            <a:endParaRPr/>
          </a:p>
        </p:txBody>
      </p:sp>
      <p:sp>
        <p:nvSpPr>
          <p:cNvPr id="141" name="Textplatzhalter 3"/>
          <p:cNvSpPr>
            <a:spLocks noGrp="1"/>
          </p:cNvSpPr>
          <p:nvPr>
            <p:ph type="body" idx="21"/>
          </p:nvPr>
        </p:nvSpPr>
        <p:spPr>
          <a:prstGeom prst="rect">
            <a:avLst/>
          </a:prstGeom>
        </p:spPr>
        <p:txBody>
          <a:bodyPr/>
          <a:lstStyle/>
          <a:p>
            <a:endParaRPr/>
          </a:p>
        </p:txBody>
      </p:sp>
      <p:sp>
        <p:nvSpPr>
          <p:cNvPr id="142" name="Foliennummernplatzhalter 3"/>
          <p:cNvSpPr txBox="1">
            <a:spLocks noGrp="1"/>
          </p:cNvSpPr>
          <p:nvPr>
            <p:ph type="sldNum" sz="quarter" idx="4294967295"/>
          </p:nvPr>
        </p:nvSpPr>
        <p:spPr>
          <a:xfrm>
            <a:off x="23820009" y="13266712"/>
            <a:ext cx="208391"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9</a:t>
            </a:fld>
            <a:endParaRPr/>
          </a:p>
        </p:txBody>
      </p:sp>
    </p:spTree>
  </p:cSld>
  <p:clrMapOvr>
    <a:masterClrMapping/>
  </p:clrMapOvr>
  <p:transition spd="med"/>
</p:sld>
</file>

<file path=ppt/theme/theme1.xml><?xml version="1.0" encoding="utf-8"?>
<a:theme xmlns:a="http://schemas.openxmlformats.org/drawingml/2006/main" name="GU-Design mit Fußzeile">
  <a:themeElements>
    <a:clrScheme name="GU-Design mit Fußzeile">
      <a:dk1>
        <a:srgbClr val="FFFFFF"/>
      </a:dk1>
      <a:lt1>
        <a:srgbClr val="FFFFFF"/>
      </a:lt1>
      <a:dk2>
        <a:srgbClr val="A7A7A7"/>
      </a:dk2>
      <a:lt2>
        <a:srgbClr val="535353"/>
      </a:lt2>
      <a:accent1>
        <a:srgbClr val="004F8F"/>
      </a:accent1>
      <a:accent2>
        <a:srgbClr val="E4E3DD"/>
      </a:accent2>
      <a:accent3>
        <a:srgbClr val="A5AB52"/>
      </a:accent3>
      <a:accent4>
        <a:srgbClr val="4D4B46"/>
      </a:accent4>
      <a:accent5>
        <a:srgbClr val="B3062C"/>
      </a:accent5>
      <a:accent6>
        <a:srgbClr val="C96215"/>
      </a:accent6>
      <a:hlink>
        <a:srgbClr val="0000FF"/>
      </a:hlink>
      <a:folHlink>
        <a:srgbClr val="FF00FF"/>
      </a:folHlink>
    </a:clrScheme>
    <a:fontScheme name="GU-Design mit Fußzeile">
      <a:majorFont>
        <a:latin typeface="Helvetica"/>
        <a:ea typeface="Helvetica"/>
        <a:cs typeface="Helvetica"/>
      </a:majorFont>
      <a:minorFont>
        <a:latin typeface="Arial"/>
        <a:ea typeface="Arial"/>
        <a:cs typeface="Arial"/>
      </a:minorFont>
    </a:fontScheme>
    <a:fmtScheme name="GU-Design mit Fußzei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91437" tIns="91437" rIns="91437" bIns="91437"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GU-Design mit Fußzeile">
  <a:themeElements>
    <a:clrScheme name="GU-Design mit Fußzeile">
      <a:dk1>
        <a:srgbClr val="000000"/>
      </a:dk1>
      <a:lt1>
        <a:srgbClr val="FFFFFF"/>
      </a:lt1>
      <a:dk2>
        <a:srgbClr val="A7A7A7"/>
      </a:dk2>
      <a:lt2>
        <a:srgbClr val="535353"/>
      </a:lt2>
      <a:accent1>
        <a:srgbClr val="004F8F"/>
      </a:accent1>
      <a:accent2>
        <a:srgbClr val="E4E3DD"/>
      </a:accent2>
      <a:accent3>
        <a:srgbClr val="A5AB52"/>
      </a:accent3>
      <a:accent4>
        <a:srgbClr val="4D4B46"/>
      </a:accent4>
      <a:accent5>
        <a:srgbClr val="B3062C"/>
      </a:accent5>
      <a:accent6>
        <a:srgbClr val="C96215"/>
      </a:accent6>
      <a:hlink>
        <a:srgbClr val="0000FF"/>
      </a:hlink>
      <a:folHlink>
        <a:srgbClr val="FF00FF"/>
      </a:folHlink>
    </a:clrScheme>
    <a:fontScheme name="GU-Design mit Fußzeile">
      <a:majorFont>
        <a:latin typeface="Helvetica"/>
        <a:ea typeface="Helvetica"/>
        <a:cs typeface="Helvetica"/>
      </a:majorFont>
      <a:minorFont>
        <a:latin typeface="Arial"/>
        <a:ea typeface="Arial"/>
        <a:cs typeface="Arial"/>
      </a:minorFont>
    </a:fontScheme>
    <a:fmtScheme name="GU-Design mit Fußzei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91437" tIns="91437" rIns="91437" bIns="91437"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2101</Words>
  <Application>Microsoft Office PowerPoint</Application>
  <PresentationFormat>Benutzerdefiniert</PresentationFormat>
  <Paragraphs>342</Paragraphs>
  <Slides>31</Slides>
  <Notes>11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31</vt:i4>
      </vt:variant>
    </vt:vector>
  </HeadingPairs>
  <TitlesOfParts>
    <vt:vector size="37" baseType="lpstr">
      <vt:lpstr>Arial</vt:lpstr>
      <vt:lpstr>Arial Narrow</vt:lpstr>
      <vt:lpstr>Georgia</vt:lpstr>
      <vt:lpstr>Helvetica</vt:lpstr>
      <vt:lpstr>Symbol</vt:lpstr>
      <vt:lpstr>GU-Design mit Fußzeile</vt:lpstr>
      <vt:lpstr> Einführung in LaTeX</vt:lpstr>
      <vt:lpstr>Inhalt</vt:lpstr>
      <vt:lpstr>Motivation</vt:lpstr>
      <vt:lpstr>Lernziele</vt:lpstr>
      <vt:lpstr>Was ist LaTeX?</vt:lpstr>
      <vt:lpstr>Vorteile und Nachteile von LaTeX</vt:lpstr>
      <vt:lpstr>Wann brauche ich LaTeX?</vt:lpstr>
      <vt:lpstr>Technische Voraussetzungen für das Schreiben?</vt:lpstr>
      <vt:lpstr> Generelle LaTeX-Syntax</vt:lpstr>
      <vt:lpstr>Generelle LaTeX Syntax</vt:lpstr>
      <vt:lpstr>LaTeX Cheatsheet</vt:lpstr>
      <vt:lpstr> Seitenlayout</vt:lpstr>
      <vt:lpstr>LaTeX-Seitenlayout</vt:lpstr>
      <vt:lpstr> Das LaTeX-Dokument -Die Präambel-</vt:lpstr>
      <vt:lpstr>Live Demo</vt:lpstr>
      <vt:lpstr>Das LaTeX Dokument – Die Präambel</vt:lpstr>
      <vt:lpstr>Das LaTeX Dokument – Die Präambel</vt:lpstr>
      <vt:lpstr>Das LaTeX Dokument – Die Präambel</vt:lpstr>
      <vt:lpstr>Das LaTeX Dokument – Die Präambel</vt:lpstr>
      <vt:lpstr>Das LaTeX Dokument – Die Präambel</vt:lpstr>
      <vt:lpstr>Das LaTeX Dokument – Die Präambel</vt:lpstr>
      <vt:lpstr> Das LaTeX-Dokument  - Der Textteil -</vt:lpstr>
      <vt:lpstr>Das LaTeX Dokument  - Der Textteil</vt:lpstr>
      <vt:lpstr>Das LaTeX Dokument  - Der Textteil - Titelangaben</vt:lpstr>
      <vt:lpstr>Das LaTeX Dokument  - Der Textteil - abstract</vt:lpstr>
      <vt:lpstr>Das LaTeX Dokument  - Der Textteil - Textformatierung</vt:lpstr>
      <vt:lpstr>Das LaTeX Dokument  - Der Textteil - Schriftgröße</vt:lpstr>
      <vt:lpstr>Das LaTeX Dokument  - Der Textteil - Gliederung</vt:lpstr>
      <vt:lpstr>Das LaTeX Dokument  - Der Textteil - Inhaltsverzeichnis</vt:lpstr>
      <vt:lpstr>Das LaTeX Dokument  - Der Textteil - Referenzen</vt:lpstr>
      <vt:lpstr>Ausblick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Einführung in LaTeX</dc:title>
  <dc:creator>Breternitz, Peter</dc:creator>
  <cp:lastModifiedBy>Breternitz, Peter</cp:lastModifiedBy>
  <cp:revision>21</cp:revision>
  <dcterms:modified xsi:type="dcterms:W3CDTF">2023-01-19T16:23:47Z</dcterms:modified>
</cp:coreProperties>
</file>