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25" autoAdjust="0"/>
    <p:restoredTop sz="94660"/>
  </p:normalViewPr>
  <p:slideViewPr>
    <p:cSldViewPr snapToGrid="0">
      <p:cViewPr varScale="1">
        <p:scale>
          <a:sx n="73" d="100"/>
          <a:sy n="73" d="100"/>
        </p:scale>
        <p:origin x="82" y="6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8A858E9-EEA5-BC98-6EBD-05F0825658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2B24A896-358A-3953-8D36-271E7090530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7DF5496-00A3-6AEF-7CB5-4250CD8622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35D06-9C8E-4302-BA03-0FAC91963C0A}" type="datetimeFigureOut">
              <a:rPr lang="de-DE" smtClean="0"/>
              <a:t>14.05.2025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BA96258-797C-2EB9-7808-8DF6C9760D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D1C06A2-7FE7-144C-9DA1-A092F7B863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7BDF1-B577-40D1-A940-297E1A77D44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344908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D1341AF-E4BC-18A1-196F-6143D26C79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7D46A2A0-0E45-3C2B-B661-9E3787DA3C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B3CA68B-A976-3D63-9956-18D911A8A7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35D06-9C8E-4302-BA03-0FAC91963C0A}" type="datetimeFigureOut">
              <a:rPr lang="de-DE" smtClean="0"/>
              <a:t>14.05.2025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025A92E-B8BF-0150-7983-D0ED86660F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8B581F7-7252-52A7-0540-AA5F8ECFB4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7BDF1-B577-40D1-A940-297E1A77D44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825620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8CBCAF6A-DFBD-7F90-E372-D16FAFC21DC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F10E76D6-4788-7024-A654-243C5A7340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12E5BB1-6CD1-54FD-FC55-FA5A2EC0F9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35D06-9C8E-4302-BA03-0FAC91963C0A}" type="datetimeFigureOut">
              <a:rPr lang="de-DE" smtClean="0"/>
              <a:t>14.05.2025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668870A-4C00-FF45-5FCA-E6675106E1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E2E4C9B-85C2-D3EA-BBCC-76EBAD957D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7BDF1-B577-40D1-A940-297E1A77D44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741992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88DF946-9A13-CAB2-EB5B-D3C35342B2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E21094A-7625-B2A7-6991-7B40E17751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3BA42E4-2F3F-CC45-8CD3-D409172DA4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35D06-9C8E-4302-BA03-0FAC91963C0A}" type="datetimeFigureOut">
              <a:rPr lang="de-DE" smtClean="0"/>
              <a:t>14.05.2025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8F03816-08C4-7CF6-8E56-2D784A0188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67664F6-1133-C95E-9310-DA4F86717D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7BDF1-B577-40D1-A940-297E1A77D44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86332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57929F3-9ABE-6639-2957-D14A150BA0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26DA2C2C-6BC0-DE29-C979-17BDD95CA4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735EA2A-AD13-3436-251D-2CAAFFD2FC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35D06-9C8E-4302-BA03-0FAC91963C0A}" type="datetimeFigureOut">
              <a:rPr lang="de-DE" smtClean="0"/>
              <a:t>14.05.2025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A6EEE60-2FFD-2456-1E84-359E8CCCA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8701533-4A3B-3D02-4619-DFAE6BC418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7BDF1-B577-40D1-A940-297E1A77D44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738130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5F5743B-7BD3-C17E-0498-E4A6701ECD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A827840-0354-F3AC-23B6-EC9CECB0E0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31993034-4DD5-2244-1429-647E28FDEA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35F3B63-69BF-969A-622F-822F8A77CF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35D06-9C8E-4302-BA03-0FAC91963C0A}" type="datetimeFigureOut">
              <a:rPr lang="de-DE" smtClean="0"/>
              <a:t>14.05.2025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9368ECA7-8397-313D-9FA7-8208881895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02B8A1D-A0C4-501B-7C95-184D350D73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7BDF1-B577-40D1-A940-297E1A77D44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30979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59329BC-596F-B0A8-BB77-8C26FB47B5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5B952E3-BCFD-2AB4-C26C-EFACBA5E0D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2F14805C-DA9B-F7D8-FC56-65D94CC3CC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DF4BAB94-2844-608B-702F-916CF29B500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3A6AEE49-B993-2AE3-A9F3-8DE6858F7F3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23F99DF2-EAE9-1FB5-AC5E-E26B2AE49F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35D06-9C8E-4302-BA03-0FAC91963C0A}" type="datetimeFigureOut">
              <a:rPr lang="de-DE" smtClean="0"/>
              <a:t>14.05.2025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8CF9B5C8-55A7-D54E-8E56-D853AB1D3B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848E8A85-DFFC-4D14-A1A1-FB37D7C4B9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7BDF1-B577-40D1-A940-297E1A77D44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812624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51780DF-237C-E68B-96DB-B4EF8CE36E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F240C9E7-FC0D-9BA9-41B7-4232D9E178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35D06-9C8E-4302-BA03-0FAC91963C0A}" type="datetimeFigureOut">
              <a:rPr lang="de-DE" smtClean="0"/>
              <a:t>14.05.2025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C7F503B6-0980-AC27-3EFC-671BBB2BA1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5752E4BF-231C-6CEE-DCCF-8E5A300703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7BDF1-B577-40D1-A940-297E1A77D44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789304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2A0FF61D-43A0-EA84-A443-00753128A9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35D06-9C8E-4302-BA03-0FAC91963C0A}" type="datetimeFigureOut">
              <a:rPr lang="de-DE" smtClean="0"/>
              <a:t>14.05.2025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CE104D11-945B-E098-A5C5-1D9732BA58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334F2512-B04F-F108-507F-6C495EC15D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7BDF1-B577-40D1-A940-297E1A77D44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483321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8D6432C-E16F-DF2D-760F-6B7515CC23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A997B4E-19A3-DFC3-52A9-EE231CC6DD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741AC5CA-0BC3-4C3B-E2C0-0573159CBB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459CC9F-CCFA-C8D1-4867-8DB4AD54F1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35D06-9C8E-4302-BA03-0FAC91963C0A}" type="datetimeFigureOut">
              <a:rPr lang="de-DE" smtClean="0"/>
              <a:t>14.05.2025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9E92C8F-F74F-E147-D94E-21008AD6F6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82EF54A4-2B4B-5F77-02EE-7809218D01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7BDF1-B577-40D1-A940-297E1A77D44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179490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7AD0682-BB9D-0F11-AA6C-A784365771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2A01E97E-A0D9-1A1C-3007-C8B7602B602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BC3A60D-AE6F-4173-19F4-904C757911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FAF3E296-EC81-105B-4B88-0844809E6B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35D06-9C8E-4302-BA03-0FAC91963C0A}" type="datetimeFigureOut">
              <a:rPr lang="de-DE" smtClean="0"/>
              <a:t>14.05.2025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71D932AF-2BD4-84F1-8948-583EDC7FEB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32E7E67F-2270-8ED3-B692-2804F5DF79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7BDF1-B577-40D1-A940-297E1A77D44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887571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776A91C4-FA76-B172-9042-BE9F683651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1FE28C6-FABF-67A1-66E0-1EE6F6C7DE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52293A8-C4B3-E7DD-96A5-A5BD19ACA91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EB35D06-9C8E-4302-BA03-0FAC91963C0A}" type="datetimeFigureOut">
              <a:rPr lang="de-DE" smtClean="0"/>
              <a:t>14.05.2025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D17AFBE-6D55-AC16-2764-02F75C593F9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281A3A4-9137-2E9D-E206-B9E953B6AB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9D7BDF1-B577-40D1-A940-297E1A77D44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110732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>
            <a:extLst>
              <a:ext uri="{FF2B5EF4-FFF2-40B4-BE49-F238E27FC236}">
                <a16:creationId xmlns:a16="http://schemas.microsoft.com/office/drawing/2014/main" id="{C629E52D-96A8-98D2-592A-D1547CA771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7658" y="0"/>
            <a:ext cx="4759469" cy="6858000"/>
          </a:xfrm>
          <a:prstGeom prst="rect">
            <a:avLst/>
          </a:prstGeom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id="{C906B707-59BB-5EEA-98A8-34A5953342B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47674" y="0"/>
            <a:ext cx="466713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22322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>
            <a:extLst>
              <a:ext uri="{FF2B5EF4-FFF2-40B4-BE49-F238E27FC236}">
                <a16:creationId xmlns:a16="http://schemas.microsoft.com/office/drawing/2014/main" id="{0C06609B-EF02-6D18-D5E9-E9546BB8DC0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61943" y="409153"/>
            <a:ext cx="5468113" cy="60396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81758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>
            <a:extLst>
              <a:ext uri="{FF2B5EF4-FFF2-40B4-BE49-F238E27FC236}">
                <a16:creationId xmlns:a16="http://schemas.microsoft.com/office/drawing/2014/main" id="{E67A76F4-B78A-5521-AEEB-1CB09CC413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1621" y="105103"/>
            <a:ext cx="4402964" cy="6858000"/>
          </a:xfrm>
          <a:prstGeom prst="rect">
            <a:avLst/>
          </a:prstGeom>
        </p:spPr>
      </p:pic>
      <p:pic>
        <p:nvPicPr>
          <p:cNvPr id="5" name="Grafik 4">
            <a:extLst>
              <a:ext uri="{FF2B5EF4-FFF2-40B4-BE49-F238E27FC236}">
                <a16:creationId xmlns:a16="http://schemas.microsoft.com/office/drawing/2014/main" id="{90A5C717-60DD-8048-E057-6103021E3E1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105103"/>
            <a:ext cx="437451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79188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>
            <a:extLst>
              <a:ext uri="{FF2B5EF4-FFF2-40B4-BE49-F238E27FC236}">
                <a16:creationId xmlns:a16="http://schemas.microsoft.com/office/drawing/2014/main" id="{BA7A5BE9-4BB5-E45A-EE5E-4B4923AF24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21914" y="0"/>
            <a:ext cx="514817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22105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Breitbild</PresentationFormat>
  <Paragraphs>0</Paragraphs>
  <Slides>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8" baseType="lpstr">
      <vt:lpstr>Aptos</vt:lpstr>
      <vt:lpstr>Aptos Display</vt:lpstr>
      <vt:lpstr>Arial</vt:lpstr>
      <vt:lpstr>Office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Eck, Clarissa</dc:creator>
  <cp:lastModifiedBy>Eck, Clarissa</cp:lastModifiedBy>
  <cp:revision>1</cp:revision>
  <dcterms:created xsi:type="dcterms:W3CDTF">2025-05-14T16:30:53Z</dcterms:created>
  <dcterms:modified xsi:type="dcterms:W3CDTF">2025-05-14T16:35:56Z</dcterms:modified>
</cp:coreProperties>
</file>