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D59A4-F670-2B55-B864-5979C39EC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9D1432-3A81-20B3-5B70-2A7D410AB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80A79-E98C-3CFB-5859-50E44A23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2A0759-4AF9-039A-3AB9-EB969B92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BDFC7D-5BD3-AF2B-4832-DF2666E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630E5-3286-8605-899C-B908E934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103330-AF38-F0A3-5088-553C942EB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3FDCD1-8C01-F307-A0CB-91C0A61E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7CF53-3B24-2944-4006-46A97E90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F4C226-9897-A8BF-E31E-0CAA740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528C88A-F167-DCB0-5976-BF65C7124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EF6913-1E16-88BA-D3C2-B6A5CF7A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3D119E-3D53-0C90-10A5-BC532CA4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6B8772-4BA7-0CE6-19A6-213C88DD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730928-EDA3-DDD0-1382-AE8966D8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2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B8013-6C04-A917-8CCA-1E65DB2F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C5D9C-95AF-C10E-C308-0FAD5855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B65EE6-27B5-AC63-17F5-FD431C49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D5D912-DB75-45F3-237D-1488218A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2439B6-48FD-14A5-56DF-88C724C4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28351-CD35-1CD6-7A3A-738A4DEB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CAE055-C4C8-8C86-9611-BF188A30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F7229-7824-FCCC-78DA-481C2EEA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FF4CFD-2B8B-2F2E-F85A-AFC16AE3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900BE-5856-B01B-296E-094219E7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46722-21B6-65D5-8B3F-8C9C7E0C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284BC4-725F-20F7-3DEF-6C6164B02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44D01B-C4F8-4047-F8D4-A8202DC29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DC9C9-3D77-F18A-37B1-FF6D08A9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2DB8E5-7AC6-C0DA-3EE1-F53F66EC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695E2E-0C0A-8FBF-F239-66060AB6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4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4296B-E8E3-FC4F-C21D-1E6704BA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90DAAA-1088-E95F-1E38-A5A1177A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723FD8-D7BB-F11E-889B-C67C2C3EF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628EF3-9353-6BFC-D356-E4FFC44EB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5D0308-C4BB-02DF-8A09-79BB7335E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AA5CB6-A237-1C8C-E547-A392A16C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C22EF6-C450-C0FD-5E40-609C3945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E95C8F-8B7D-8B04-C8DF-A1FF3CBF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2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769B3-E4AE-DED5-8B5E-DCDEEAF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1640F-0588-D706-CB73-932785E6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189A93-24CB-9005-A4F4-BD5D968E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AF3BE6-E729-2069-5698-34DE3FAB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79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16AE3F-8906-2FE1-DB53-42AF145C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085C34-84E0-AFB0-1AF1-EB6E147D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2F967F-46CC-A016-823E-45783C0B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B3B2-4C89-0C15-52C9-79516124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DC538-5D6A-3EDA-2E43-E0D8E384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1A77A-2C3E-D6B6-3AAC-9A8713FB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90F4AD-B0C9-763A-729B-BBE48149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B05796-9323-AD96-B6D7-1F98DCA5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CAC8F1-8651-394D-8975-9387385E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66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CA2EB-C3B8-867E-30C4-BF2B5214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263137-E2A0-7CD8-6EC7-F283AFB9B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22963-D8A8-A043-8067-E804DA3D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EEB248-721F-644E-76BA-F5CF7725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FDF67-0606-D5AA-61B5-9FCFC4C8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B3456A-9B08-6F0A-A53E-4D9AEF20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7222E-5F3A-A928-633E-6097ED6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EC26E-98F6-324B-A9CD-A61A6EB7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F60F9-A0BD-2668-F6E5-633DAFF5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350BB-BE0E-4179-9A72-3388FBCCCC41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A99D1E-85CE-4C13-C5C2-95339F638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E5290-EFDD-7B73-1994-80B9B394A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F7902-8768-4F28-A14D-9908E304E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5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C1BE6B-1DF5-0E32-C9AE-4FF27A62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42" y="658927"/>
            <a:ext cx="5319228" cy="57963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3532D00-BB64-A179-F238-50397634A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892" y="1896606"/>
            <a:ext cx="5209253" cy="4229914"/>
          </a:xfrm>
          <a:prstGeom prst="rect">
            <a:avLst/>
          </a:prstGeom>
        </p:spPr>
      </p:pic>
      <p:pic>
        <p:nvPicPr>
          <p:cNvPr id="6" name="25 track 25">
            <a:hlinkClick r:id="" action="ppaction://media"/>
            <a:extLst>
              <a:ext uri="{FF2B5EF4-FFF2-40B4-BE49-F238E27FC236}">
                <a16:creationId xmlns:a16="http://schemas.microsoft.com/office/drawing/2014/main" id="{BCC40BB5-841D-E72D-D9B0-44DB46EA6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35" y="4476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0D4936-8275-8C75-3E80-CEB34122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4" y="730342"/>
            <a:ext cx="5508081" cy="53973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9161DF-E2E8-0460-2FCC-4D2A6CF0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89"/>
          <a:stretch/>
        </p:blipFill>
        <p:spPr>
          <a:xfrm>
            <a:off x="5800935" y="318561"/>
            <a:ext cx="5331626" cy="58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836F7E-C37B-E50D-11D1-544F89FE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60" y="707922"/>
            <a:ext cx="5505266" cy="41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2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B8CA12-7792-60C1-C9E6-273F4A6F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08" y="688259"/>
            <a:ext cx="6393403" cy="40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1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Eck, Clarissa</dc:creator>
  <cp:lastModifiedBy>Eck, Clarissa</cp:lastModifiedBy>
  <cp:revision>1</cp:revision>
  <dcterms:created xsi:type="dcterms:W3CDTF">2025-05-19T08:06:56Z</dcterms:created>
  <dcterms:modified xsi:type="dcterms:W3CDTF">2025-05-19T08:20:25Z</dcterms:modified>
</cp:coreProperties>
</file>