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8A4DA9-2E38-FDC5-9FC6-5A6BE79CE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7E5033-FD7A-9114-5B0F-6E99CA4B0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E1E952-A582-C7DC-AEE1-62E72F676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67B2FB-3833-AFC0-3256-5D680BC19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84B438-FDA0-1859-E044-F392B878B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546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FFA2D-8860-4685-039B-C3CDE77F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1FD16B-AE34-36E6-C797-134BACA37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6CB776-7ABE-C875-435F-FF602011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20BADC-0DFF-FCA1-CE13-B9CD8FE06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40F14D-0FBE-BD15-B070-5FC098A45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971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D892FB6-F3D4-FA04-AF02-358230F27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D444AAB-E8EA-9FD8-04AE-88DD1D8D1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6AF527-547E-AC88-DD86-67776D39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0DE96-F55E-1F9F-FCDE-C14F2645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0496A2-4CEB-1678-3CC8-016BFA016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02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4100F7-F13A-0041-3C8B-E9DC1CD49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C26A0D-1A6E-583F-BB35-F70FD7812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8152D7-4C67-4BC8-2B0D-35BC7E4C0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5CCC60-E0B3-F378-A68B-D82A4391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122B97-0B90-60DA-40CC-8BC1631B9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626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361673-0326-2F6A-C10A-57D68BCD4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2A626B-6AC6-B0EF-492F-F9858AB2C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3CB80D-BDA6-0CD3-5B13-A7770454A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9CBF65-ED0D-856E-8FCC-A69602919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184B4B-7C0E-863C-3D64-A8051FB3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92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85FCC-AF89-FC83-5C16-E9DA77B9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C4EA1E-D0D3-FFDC-75B6-FC551E46C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76918A-A885-6B2A-9FA9-9E84FCA39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911E21-613D-8681-0432-7E84300E7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33BAD7-E2BA-DAE2-7BB9-D7293169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F3D61B-CA80-A677-55CA-BF96C66BE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2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63716E-4C7C-CA97-F0C1-8590DD04F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960C1B-F39A-5512-F356-832780DF7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88E827-05E4-CEC4-F54D-612980ABE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65CFF7-2D9D-5C28-D2A0-D72C179619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22EB51-F88F-1236-9EE1-DAC45AC46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2E2A746-013F-A33E-E802-880ABE7FA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DB41493-4690-7F3E-10A3-467A13E6F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13A47A-4A5E-E337-087E-FB32A376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32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F1FB3-4D9E-6971-4428-617ABC9D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AA5C6CA-656D-B57D-D02A-9806864F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26B5522-84F5-27B3-DCA6-9FCE4C27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C4F593-3C0C-FC13-CAD7-08D70A1EE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37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C661A84-A47E-FF46-02BC-02EE54DF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D7A82B-8D24-A85C-45DB-D2441AC9F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40CB1E-B599-59FF-4E92-F1C7E73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275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EBC289-B631-7FA4-5F2B-1D9C91B36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9235CA-D85A-17EB-05D9-2A1FDEF2D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3E4E1E0-1261-E80E-768D-8E29CF195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9A9099-B584-5B4E-261B-BD3ACBCF3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161F35C-DCBB-CAE2-6C88-581AE748F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41248D6-5C8F-6168-44C0-B3DAA2224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14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EF361-CACF-40FB-CE50-5BDA69FC9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7C3B6C-BE04-CDEA-DF20-713E658B9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08738E-1635-EFA0-9929-7150EEF69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FD5587-953C-0056-3932-D703FD0FD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A593F4-C65A-50FB-AF14-86EC19F3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C12ED7-819A-8662-2BBD-B888B7561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739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AFEED44-2EC5-DABB-00E6-016312047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C61FF0-BD8D-2494-F846-EB10F9494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9C6FC6-0EE3-CFCD-E8F8-906D645AD0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F5E558-EA4C-4D56-AFFE-B80937A7C6E1}" type="datetimeFigureOut">
              <a:rPr lang="de-DE" smtClean="0"/>
              <a:t>25.05.2024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896918-55CE-1B24-F93D-BBE20D97D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CE0323-AA26-2BAA-CC04-7E368F340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71DC91-A824-42CA-A404-D3E5F80FCD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64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B91CFEE7-69C2-4FBB-B056-9CD0C0480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935" y="1377653"/>
            <a:ext cx="4944165" cy="218152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B4506B5-8E08-DB85-77ED-CB6F3C349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935" y="3429000"/>
            <a:ext cx="4772691" cy="75258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F90B23FE-BFA5-A924-45CB-F95069087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007" y="1377653"/>
            <a:ext cx="4001058" cy="164805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0B6517B-7682-0DAE-AB5C-B0F75904121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50571"/>
          <a:stretch/>
        </p:blipFill>
        <p:spPr>
          <a:xfrm>
            <a:off x="6358837" y="3458367"/>
            <a:ext cx="4347636" cy="144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82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3CBD8BD-621E-8009-3163-42770C47C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448" y="1988703"/>
            <a:ext cx="4972744" cy="208626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A628CEC3-BF1E-71F5-CAE2-12787089A1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8027"/>
          <a:stretch/>
        </p:blipFill>
        <p:spPr>
          <a:xfrm>
            <a:off x="1084710" y="2165383"/>
            <a:ext cx="4953691" cy="173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26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E2E8377-ED6A-0A85-1587-41BE41C6B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7455" y="122885"/>
            <a:ext cx="5172797" cy="673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86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Clarissa Eck</dc:creator>
  <cp:lastModifiedBy>Clarissa Eck</cp:lastModifiedBy>
  <cp:revision>1</cp:revision>
  <dcterms:created xsi:type="dcterms:W3CDTF">2024-05-25T12:24:46Z</dcterms:created>
  <dcterms:modified xsi:type="dcterms:W3CDTF">2024-05-25T12:32:24Z</dcterms:modified>
</cp:coreProperties>
</file>