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7F368-AC39-4FBA-970C-CB11FF3E3AE4}" type="datetimeFigureOut">
              <a:rPr lang="de-DE" smtClean="0"/>
              <a:pPr/>
              <a:t>24.05.2020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7F1E8-EBBF-4240-94BB-0E493AC6BED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7F368-AC39-4FBA-970C-CB11FF3E3AE4}" type="datetimeFigureOut">
              <a:rPr lang="de-DE" smtClean="0"/>
              <a:pPr/>
              <a:t>24.05.2020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7F1E8-EBBF-4240-94BB-0E493AC6BED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7F368-AC39-4FBA-970C-CB11FF3E3AE4}" type="datetimeFigureOut">
              <a:rPr lang="de-DE" smtClean="0"/>
              <a:pPr/>
              <a:t>24.05.2020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7F1E8-EBBF-4240-94BB-0E493AC6BED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7F368-AC39-4FBA-970C-CB11FF3E3AE4}" type="datetimeFigureOut">
              <a:rPr lang="de-DE" smtClean="0"/>
              <a:pPr/>
              <a:t>24.05.2020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7F1E8-EBBF-4240-94BB-0E493AC6BED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7F368-AC39-4FBA-970C-CB11FF3E3AE4}" type="datetimeFigureOut">
              <a:rPr lang="de-DE" smtClean="0"/>
              <a:pPr/>
              <a:t>24.05.2020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7F1E8-EBBF-4240-94BB-0E493AC6BED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7F368-AC39-4FBA-970C-CB11FF3E3AE4}" type="datetimeFigureOut">
              <a:rPr lang="de-DE" smtClean="0"/>
              <a:pPr/>
              <a:t>24.05.2020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7F1E8-EBBF-4240-94BB-0E493AC6BED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7F368-AC39-4FBA-970C-CB11FF3E3AE4}" type="datetimeFigureOut">
              <a:rPr lang="de-DE" smtClean="0"/>
              <a:pPr/>
              <a:t>24.05.2020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7F1E8-EBBF-4240-94BB-0E493AC6BED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7F368-AC39-4FBA-970C-CB11FF3E3AE4}" type="datetimeFigureOut">
              <a:rPr lang="de-DE" smtClean="0"/>
              <a:pPr/>
              <a:t>24.05.2020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7F1E8-EBBF-4240-94BB-0E493AC6BED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7F368-AC39-4FBA-970C-CB11FF3E3AE4}" type="datetimeFigureOut">
              <a:rPr lang="de-DE" smtClean="0"/>
              <a:pPr/>
              <a:t>24.05.2020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7F1E8-EBBF-4240-94BB-0E493AC6BED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7F368-AC39-4FBA-970C-CB11FF3E3AE4}" type="datetimeFigureOut">
              <a:rPr lang="de-DE" smtClean="0"/>
              <a:pPr/>
              <a:t>24.05.2020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7F1E8-EBBF-4240-94BB-0E493AC6BED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7F368-AC39-4FBA-970C-CB11FF3E3AE4}" type="datetimeFigureOut">
              <a:rPr lang="de-DE" smtClean="0"/>
              <a:pPr/>
              <a:t>24.05.2020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7F1E8-EBBF-4240-94BB-0E493AC6BED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57F368-AC39-4FBA-970C-CB11FF3E3AE4}" type="datetimeFigureOut">
              <a:rPr lang="de-DE" smtClean="0"/>
              <a:pPr/>
              <a:t>24.05.2020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57F1E8-EBBF-4240-94BB-0E493AC6BED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Possessivpronomina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Possessivstamm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-</a:t>
            </a:r>
            <a:r>
              <a:rPr lang="de-DE" dirty="0" err="1" smtClean="0"/>
              <a:t>angu</a:t>
            </a:r>
            <a:r>
              <a:rPr lang="de-DE" dirty="0" smtClean="0"/>
              <a:t> (1.P.Sg.)</a:t>
            </a:r>
          </a:p>
          <a:p>
            <a:r>
              <a:rPr lang="de-DE" dirty="0" smtClean="0"/>
              <a:t>-ako (2.P. </a:t>
            </a:r>
            <a:r>
              <a:rPr lang="de-DE" dirty="0" err="1" smtClean="0"/>
              <a:t>Sg</a:t>
            </a:r>
            <a:r>
              <a:rPr lang="de-DE" dirty="0" smtClean="0"/>
              <a:t>.)</a:t>
            </a:r>
          </a:p>
          <a:p>
            <a:r>
              <a:rPr lang="de-DE" dirty="0" smtClean="0"/>
              <a:t>-</a:t>
            </a:r>
            <a:r>
              <a:rPr lang="de-DE" dirty="0" err="1" smtClean="0"/>
              <a:t>ake</a:t>
            </a:r>
            <a:r>
              <a:rPr lang="de-DE" dirty="0" smtClean="0"/>
              <a:t> (3.P. </a:t>
            </a:r>
            <a:r>
              <a:rPr lang="de-DE" dirty="0" err="1" smtClean="0"/>
              <a:t>Sg</a:t>
            </a:r>
            <a:r>
              <a:rPr lang="de-DE" dirty="0" smtClean="0"/>
              <a:t>.)</a:t>
            </a:r>
          </a:p>
          <a:p>
            <a:endParaRPr lang="de-DE" dirty="0"/>
          </a:p>
          <a:p>
            <a:r>
              <a:rPr lang="de-DE" dirty="0" smtClean="0"/>
              <a:t>-</a:t>
            </a:r>
            <a:r>
              <a:rPr lang="de-DE" dirty="0" err="1" smtClean="0"/>
              <a:t>etu</a:t>
            </a:r>
            <a:r>
              <a:rPr lang="de-DE" dirty="0" smtClean="0"/>
              <a:t> (1.P. Pl.)</a:t>
            </a:r>
          </a:p>
          <a:p>
            <a:r>
              <a:rPr lang="de-DE" dirty="0" smtClean="0"/>
              <a:t>-</a:t>
            </a:r>
            <a:r>
              <a:rPr lang="de-DE" dirty="0" err="1" smtClean="0"/>
              <a:t>enu</a:t>
            </a:r>
            <a:r>
              <a:rPr lang="de-DE" dirty="0" smtClean="0"/>
              <a:t> (2.P.Pl.)</a:t>
            </a:r>
          </a:p>
          <a:p>
            <a:r>
              <a:rPr lang="de-DE" dirty="0" smtClean="0"/>
              <a:t>-ao (3.P.Pl.)</a:t>
            </a:r>
          </a:p>
          <a:p>
            <a:endParaRPr lang="de-DE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Konkordanzpräfix</a:t>
            </a:r>
            <a:endParaRPr lang="de-DE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9667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1/2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W-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W-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3/4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W-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Y-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5/6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L-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Y-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7/8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CH-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VY-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9/10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Y-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Z-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11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W-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Beispiele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 smtClean="0"/>
              <a:t>Jina </a:t>
            </a:r>
            <a:r>
              <a:rPr lang="de-DE" dirty="0" err="1" smtClean="0"/>
              <a:t>langu</a:t>
            </a:r>
            <a:r>
              <a:rPr lang="de-DE" dirty="0" smtClean="0"/>
              <a:t> „mein Name“</a:t>
            </a:r>
          </a:p>
          <a:p>
            <a:r>
              <a:rPr lang="de-DE" dirty="0" err="1" smtClean="0"/>
              <a:t>Koti</a:t>
            </a:r>
            <a:r>
              <a:rPr lang="de-DE" dirty="0" smtClean="0"/>
              <a:t> </a:t>
            </a:r>
            <a:r>
              <a:rPr lang="de-DE" dirty="0" err="1" smtClean="0"/>
              <a:t>lake</a:t>
            </a:r>
            <a:r>
              <a:rPr lang="de-DE" dirty="0" smtClean="0"/>
              <a:t> „sein Mantel“</a:t>
            </a:r>
          </a:p>
          <a:p>
            <a:r>
              <a:rPr lang="de-DE" dirty="0" err="1" smtClean="0"/>
              <a:t>Vikombe</a:t>
            </a:r>
            <a:r>
              <a:rPr lang="de-DE" dirty="0" smtClean="0"/>
              <a:t> </a:t>
            </a:r>
            <a:r>
              <a:rPr lang="de-DE" dirty="0" err="1" smtClean="0"/>
              <a:t>vyenu</a:t>
            </a:r>
            <a:r>
              <a:rPr lang="de-DE" dirty="0" smtClean="0"/>
              <a:t> „eure Tassen“</a:t>
            </a:r>
          </a:p>
          <a:p>
            <a:endParaRPr lang="de-DE" dirty="0"/>
          </a:p>
          <a:p>
            <a:r>
              <a:rPr lang="de-DE" dirty="0" smtClean="0">
                <a:solidFill>
                  <a:srgbClr val="FF0000"/>
                </a:solidFill>
              </a:rPr>
              <a:t>ACHTUNG:</a:t>
            </a:r>
          </a:p>
          <a:p>
            <a:r>
              <a:rPr lang="de-DE" dirty="0" smtClean="0"/>
              <a:t>Baba </a:t>
            </a:r>
            <a:r>
              <a:rPr lang="de-DE" dirty="0" err="1" smtClean="0"/>
              <a:t>yake</a:t>
            </a:r>
            <a:r>
              <a:rPr lang="de-DE" dirty="0" smtClean="0"/>
              <a:t> – </a:t>
            </a:r>
            <a:r>
              <a:rPr lang="de-DE" dirty="0" err="1" smtClean="0"/>
              <a:t>mababa</a:t>
            </a:r>
            <a:r>
              <a:rPr lang="de-DE" dirty="0" smtClean="0"/>
              <a:t> </a:t>
            </a:r>
            <a:r>
              <a:rPr lang="de-DE" dirty="0" err="1" smtClean="0"/>
              <a:t>zetu</a:t>
            </a:r>
            <a:endParaRPr lang="de-DE" dirty="0" smtClean="0"/>
          </a:p>
          <a:p>
            <a:r>
              <a:rPr lang="de-DE" dirty="0" err="1" smtClean="0"/>
              <a:t>Kuku</a:t>
            </a:r>
            <a:r>
              <a:rPr lang="de-DE" dirty="0" smtClean="0"/>
              <a:t> </a:t>
            </a:r>
            <a:r>
              <a:rPr lang="de-DE" dirty="0" err="1" smtClean="0"/>
              <a:t>wangu</a:t>
            </a:r>
            <a:r>
              <a:rPr lang="de-DE" dirty="0" smtClean="0"/>
              <a:t> – </a:t>
            </a:r>
            <a:r>
              <a:rPr lang="de-DE" dirty="0" err="1" smtClean="0"/>
              <a:t>kuku</a:t>
            </a:r>
            <a:r>
              <a:rPr lang="de-DE" dirty="0" smtClean="0"/>
              <a:t> </a:t>
            </a:r>
            <a:r>
              <a:rPr lang="de-DE" dirty="0" err="1" smtClean="0"/>
              <a:t>zangu</a:t>
            </a:r>
            <a:endParaRPr lang="de-DE" dirty="0" smtClean="0"/>
          </a:p>
          <a:p>
            <a:r>
              <a:rPr lang="de-DE" dirty="0" err="1" smtClean="0"/>
              <a:t>Kwetu</a:t>
            </a:r>
            <a:r>
              <a:rPr lang="de-DE" dirty="0" smtClean="0"/>
              <a:t> – bei uns zu Hause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93</Words>
  <Application>Microsoft Office PowerPoint</Application>
  <PresentationFormat>Bildschirmpräsentation (4:3)</PresentationFormat>
  <Paragraphs>36</Paragraphs>
  <Slides>4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5" baseType="lpstr">
      <vt:lpstr>Larissa-Design</vt:lpstr>
      <vt:lpstr>Possessivpronomina</vt:lpstr>
      <vt:lpstr>Possessivstamm</vt:lpstr>
      <vt:lpstr>Konkordanzpräfix</vt:lpstr>
      <vt:lpstr>Beispiele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Possessivpronomina</dc:title>
  <dc:creator>Clarissa</dc:creator>
  <cp:lastModifiedBy>Clarissa</cp:lastModifiedBy>
  <cp:revision>3</cp:revision>
  <dcterms:created xsi:type="dcterms:W3CDTF">2020-05-18T06:52:50Z</dcterms:created>
  <dcterms:modified xsi:type="dcterms:W3CDTF">2020-05-24T18:00:01Z</dcterms:modified>
</cp:coreProperties>
</file>