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478" r:id="rId4"/>
  </p:sldMasterIdLst>
  <p:notesMasterIdLst>
    <p:notesMasterId r:id="rId12"/>
  </p:notesMasterIdLst>
  <p:handoutMasterIdLst>
    <p:handoutMasterId r:id="rId13"/>
  </p:handoutMasterIdLst>
  <p:sldIdLst>
    <p:sldId id="256" r:id="rId5"/>
    <p:sldId id="272" r:id="rId6"/>
    <p:sldId id="273" r:id="rId7"/>
    <p:sldId id="263" r:id="rId8"/>
    <p:sldId id="275" r:id="rId9"/>
    <p:sldId id="270" r:id="rId10"/>
    <p:sldId id="274" r:id="rId11"/>
  </p:sldIdLst>
  <p:sldSz cx="12192000" cy="6858000"/>
  <p:notesSz cx="6858000" cy="9144000"/>
  <p:defaultTextStyle>
    <a:defPPr rtl="0">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111" d="100"/>
          <a:sy n="111" d="100"/>
        </p:scale>
        <p:origin x="456" y="150"/>
      </p:cViewPr>
      <p:guideLst/>
    </p:cSldViewPr>
  </p:slideViewPr>
  <p:outlineViewPr>
    <p:cViewPr>
      <p:scale>
        <a:sx n="33" d="100"/>
        <a:sy n="33" d="100"/>
      </p:scale>
      <p:origin x="0" y="-474"/>
    </p:cViewPr>
  </p:outlineViewPr>
  <p:notesTextViewPr>
    <p:cViewPr>
      <p:scale>
        <a:sx n="1" d="1"/>
        <a:sy n="1" d="1"/>
      </p:scale>
      <p:origin x="0" y="0"/>
    </p:cViewPr>
  </p:notesTextViewPr>
  <p:notesViewPr>
    <p:cSldViewPr snapToGrid="0">
      <p:cViewPr varScale="1">
        <p:scale>
          <a:sx n="86" d="100"/>
          <a:sy n="86" d="100"/>
        </p:scale>
        <p:origin x="301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08BA36-A16A-4C16-8F63-9AEE3FB76278}" type="doc">
      <dgm:prSet loTypeId="urn:microsoft.com/office/officeart/2016/7/layout/HexagonTimeline" loCatId="process" qsTypeId="urn:microsoft.com/office/officeart/2005/8/quickstyle/simple5" qsCatId="simple" csTypeId="urn:microsoft.com/office/officeart/2005/8/colors/accent5_2" csCatId="accent5" phldr="1"/>
      <dgm:spPr/>
      <dgm:t>
        <a:bodyPr rtlCol="0"/>
        <a:lstStyle/>
        <a:p>
          <a:pPr rtl="0"/>
          <a:endParaRPr lang="en-US"/>
        </a:p>
      </dgm:t>
    </dgm:pt>
    <dgm:pt modelId="{3E75349A-CDC7-4946-94A4-E34887B449BA}">
      <dgm:prSet custT="1"/>
      <dgm:spPr/>
      <dgm:t>
        <a:bodyPr rtlCol="0"/>
        <a:lstStyle/>
        <a:p>
          <a:pPr rtl="0"/>
          <a:r>
            <a:rPr lang="de-DE" sz="1400" dirty="0" smtClean="0"/>
            <a:t>starker Autoverkehr auf bis zu achtspurigem Alleenring</a:t>
          </a:r>
          <a:endParaRPr lang="de-DE" sz="1400" dirty="0"/>
        </a:p>
      </dgm:t>
    </dgm:pt>
    <dgm:pt modelId="{6A082C22-5B54-4131-AEF5-F8B4CD621D35}" type="parTrans" cxnId="{87C2CCCD-2503-438C-8922-672436A9A51E}">
      <dgm:prSet/>
      <dgm:spPr/>
      <dgm:t>
        <a:bodyPr rtlCol="0"/>
        <a:lstStyle/>
        <a:p>
          <a:pPr rtl="0"/>
          <a:endParaRPr lang="de-DE" dirty="0"/>
        </a:p>
      </dgm:t>
    </dgm:pt>
    <dgm:pt modelId="{18BA5848-4D28-4878-98D0-6627678AB161}" type="sibTrans" cxnId="{87C2CCCD-2503-438C-8922-672436A9A51E}">
      <dgm:prSet/>
      <dgm:spPr/>
      <dgm:t>
        <a:bodyPr rtlCol="0"/>
        <a:lstStyle/>
        <a:p>
          <a:pPr rtl="0"/>
          <a:endParaRPr lang="de-DE" dirty="0"/>
        </a:p>
      </dgm:t>
    </dgm:pt>
    <dgm:pt modelId="{5A7CD7F9-CA4B-4E8F-A1BF-F25860D96E9D}">
      <dgm:prSet/>
      <dgm:spPr>
        <a:solidFill>
          <a:schemeClr val="tx1">
            <a:lumMod val="85000"/>
            <a:lumOff val="15000"/>
          </a:schemeClr>
        </a:solidFill>
        <a:ln>
          <a:noFill/>
        </a:ln>
        <a:effectLst/>
      </dgm:spPr>
      <dgm:t>
        <a:bodyPr rtlCol="0"/>
        <a:lstStyle/>
        <a:p>
          <a:pPr rtl="0"/>
          <a:r>
            <a:rPr lang="de-DE" dirty="0"/>
            <a:t>Feb 20JJ</a:t>
          </a:r>
        </a:p>
      </dgm:t>
    </dgm:pt>
    <dgm:pt modelId="{D4EECE8E-3013-448B-9DF7-8C096854C02A}" type="parTrans" cxnId="{8668B309-818E-4D64-A43A-A3D51BDFF9E4}">
      <dgm:prSet/>
      <dgm:spPr/>
      <dgm:t>
        <a:bodyPr rtlCol="0"/>
        <a:lstStyle/>
        <a:p>
          <a:pPr rtl="0"/>
          <a:endParaRPr lang="de-DE" dirty="0"/>
        </a:p>
      </dgm:t>
    </dgm:pt>
    <dgm:pt modelId="{22778933-56E6-4E89-B68E-F8578CFE0734}" type="sibTrans" cxnId="{8668B309-818E-4D64-A43A-A3D51BDFF9E4}">
      <dgm:prSet/>
      <dgm:spPr/>
      <dgm:t>
        <a:bodyPr rtlCol="0"/>
        <a:lstStyle/>
        <a:p>
          <a:pPr rtl="0"/>
          <a:endParaRPr lang="de-DE" dirty="0"/>
        </a:p>
      </dgm:t>
    </dgm:pt>
    <dgm:pt modelId="{721865A7-48DF-48AF-B013-2706AB04AECB}">
      <dgm:prSet custT="1"/>
      <dgm:spPr/>
      <dgm:t>
        <a:bodyPr rtlCol="0"/>
        <a:lstStyle/>
        <a:p>
          <a:pPr rtl="0"/>
          <a:r>
            <a:rPr lang="de-DE" sz="1400" noProof="0" dirty="0" smtClean="0"/>
            <a:t>Überlastung der A-Strecke und somit auch der U-Bahnstation Holzhausenstraße</a:t>
          </a:r>
          <a:endParaRPr lang="de-DE" sz="1400" noProof="0" dirty="0"/>
        </a:p>
      </dgm:t>
    </dgm:pt>
    <dgm:pt modelId="{9867F13E-F6DE-45B4-9F66-F9748662E707}" type="parTrans" cxnId="{CD5F7384-F42E-47EB-A5DD-AC4847277DA6}">
      <dgm:prSet/>
      <dgm:spPr/>
      <dgm:t>
        <a:bodyPr rtlCol="0"/>
        <a:lstStyle/>
        <a:p>
          <a:pPr rtl="0"/>
          <a:endParaRPr lang="de-DE" dirty="0"/>
        </a:p>
      </dgm:t>
    </dgm:pt>
    <dgm:pt modelId="{C10D6369-C1DA-4ABD-A9C2-1793F41241FC}" type="sibTrans" cxnId="{CD5F7384-F42E-47EB-A5DD-AC4847277DA6}">
      <dgm:prSet/>
      <dgm:spPr/>
      <dgm:t>
        <a:bodyPr rtlCol="0"/>
        <a:lstStyle/>
        <a:p>
          <a:pPr rtl="0"/>
          <a:endParaRPr lang="de-DE" dirty="0"/>
        </a:p>
      </dgm:t>
    </dgm:pt>
    <dgm:pt modelId="{6EC236B8-3DCD-4D3B-BA1A-4DDB2D1D0501}">
      <dgm:prSet/>
      <dgm:spPr>
        <a:solidFill>
          <a:schemeClr val="bg1">
            <a:lumMod val="85000"/>
          </a:schemeClr>
        </a:solidFill>
        <a:ln>
          <a:noFill/>
        </a:ln>
        <a:effectLst/>
      </dgm:spPr>
      <dgm:t>
        <a:bodyPr rtlCol="0"/>
        <a:lstStyle/>
        <a:p>
          <a:pPr rtl="0"/>
          <a:r>
            <a:rPr lang="de-DE" dirty="0" err="1">
              <a:solidFill>
                <a:schemeClr val="tx1"/>
              </a:solidFill>
            </a:rPr>
            <a:t>Mrz</a:t>
          </a:r>
          <a:r>
            <a:rPr lang="de-DE" dirty="0">
              <a:solidFill>
                <a:schemeClr val="tx1"/>
              </a:solidFill>
            </a:rPr>
            <a:t> 20JJ</a:t>
          </a:r>
        </a:p>
      </dgm:t>
    </dgm:pt>
    <dgm:pt modelId="{A089C88B-5621-431F-9218-EEAA3DB4532B}" type="parTrans" cxnId="{DEBF011F-DBF0-41C7-AD96-98CB1261F1E6}">
      <dgm:prSet/>
      <dgm:spPr/>
      <dgm:t>
        <a:bodyPr rtlCol="0"/>
        <a:lstStyle/>
        <a:p>
          <a:pPr rtl="0"/>
          <a:endParaRPr lang="de-DE" dirty="0"/>
        </a:p>
      </dgm:t>
    </dgm:pt>
    <dgm:pt modelId="{0392B523-7A12-4227-AFCC-1ECAFEDF80F5}" type="sibTrans" cxnId="{DEBF011F-DBF0-41C7-AD96-98CB1261F1E6}">
      <dgm:prSet/>
      <dgm:spPr/>
      <dgm:t>
        <a:bodyPr rtlCol="0"/>
        <a:lstStyle/>
        <a:p>
          <a:pPr rtl="0"/>
          <a:endParaRPr lang="de-DE" dirty="0"/>
        </a:p>
      </dgm:t>
    </dgm:pt>
    <dgm:pt modelId="{77CFE12A-47BC-4C5B-8B19-9A3624B335DE}">
      <dgm:prSet custT="1"/>
      <dgm:spPr/>
      <dgm:t>
        <a:bodyPr rtlCol="0"/>
        <a:lstStyle/>
        <a:p>
          <a:pPr rtl="0"/>
          <a:r>
            <a:rPr lang="de-DE" sz="1400" dirty="0" smtClean="0"/>
            <a:t>Vierspuriger Reuterweg</a:t>
          </a:r>
          <a:endParaRPr lang="de-DE" sz="1400" dirty="0"/>
        </a:p>
      </dgm:t>
    </dgm:pt>
    <dgm:pt modelId="{EA77DA41-DCDA-4F52-8093-032D4584C46B}" type="parTrans" cxnId="{E619F6D2-AB4E-4568-AA0D-DD5B723984E4}">
      <dgm:prSet/>
      <dgm:spPr/>
      <dgm:t>
        <a:bodyPr rtlCol="0"/>
        <a:lstStyle/>
        <a:p>
          <a:pPr rtl="0"/>
          <a:endParaRPr lang="de-DE" dirty="0"/>
        </a:p>
      </dgm:t>
    </dgm:pt>
    <dgm:pt modelId="{2063576C-C2E8-4611-9778-BA81802BB256}" type="sibTrans" cxnId="{E619F6D2-AB4E-4568-AA0D-DD5B723984E4}">
      <dgm:prSet/>
      <dgm:spPr/>
      <dgm:t>
        <a:bodyPr rtlCol="0"/>
        <a:lstStyle/>
        <a:p>
          <a:pPr rtl="0"/>
          <a:endParaRPr lang="de-DE" dirty="0"/>
        </a:p>
      </dgm:t>
    </dgm:pt>
    <dgm:pt modelId="{79D5E37C-6EE5-46B4-B136-E5E388C14C15}">
      <dgm:prSet/>
      <dgm:spPr>
        <a:solidFill>
          <a:schemeClr val="accent1">
            <a:lumMod val="50000"/>
          </a:schemeClr>
        </a:solidFill>
        <a:ln>
          <a:noFill/>
        </a:ln>
        <a:effectLst/>
      </dgm:spPr>
      <dgm:t>
        <a:bodyPr rtlCol="0"/>
        <a:lstStyle/>
        <a:p>
          <a:pPr rtl="0"/>
          <a:r>
            <a:rPr lang="de-DE" dirty="0"/>
            <a:t>Jan </a:t>
          </a:r>
          <a:r>
            <a:rPr lang="de-DE" dirty="0" smtClean="0"/>
            <a:t>2JJ</a:t>
          </a:r>
          <a:endParaRPr lang="de-DE" dirty="0"/>
        </a:p>
      </dgm:t>
    </dgm:pt>
    <dgm:pt modelId="{5D7642E4-C295-4232-A0B9-FFB60ECA314A}" type="sibTrans" cxnId="{BCE39BB1-C22E-497B-987C-BCBDA5A4375D}">
      <dgm:prSet/>
      <dgm:spPr/>
      <dgm:t>
        <a:bodyPr rtlCol="0"/>
        <a:lstStyle/>
        <a:p>
          <a:pPr rtl="0"/>
          <a:endParaRPr lang="de-DE" dirty="0"/>
        </a:p>
      </dgm:t>
    </dgm:pt>
    <dgm:pt modelId="{BE57F84A-B207-4C0D-8E09-A4D38A4F8E76}" type="parTrans" cxnId="{BCE39BB1-C22E-497B-987C-BCBDA5A4375D}">
      <dgm:prSet/>
      <dgm:spPr/>
      <dgm:t>
        <a:bodyPr rtlCol="0"/>
        <a:lstStyle/>
        <a:p>
          <a:pPr rtl="0"/>
          <a:endParaRPr lang="de-DE" dirty="0"/>
        </a:p>
      </dgm:t>
    </dgm:pt>
    <dgm:pt modelId="{BA270F43-0C36-4246-8BB8-6065D927DFD3}" type="pres">
      <dgm:prSet presAssocID="{AB08BA36-A16A-4C16-8F63-9AEE3FB76278}" presName="Name0" presStyleCnt="0">
        <dgm:presLayoutVars>
          <dgm:chMax/>
          <dgm:chPref/>
          <dgm:animLvl val="lvl"/>
        </dgm:presLayoutVars>
      </dgm:prSet>
      <dgm:spPr/>
      <dgm:t>
        <a:bodyPr/>
        <a:lstStyle/>
        <a:p>
          <a:endParaRPr lang="de-DE"/>
        </a:p>
      </dgm:t>
    </dgm:pt>
    <dgm:pt modelId="{DB77968F-28AC-402A-ADE0-64611B01B33F}" type="pres">
      <dgm:prSet presAssocID="{79D5E37C-6EE5-46B4-B136-E5E388C14C15}" presName="composite" presStyleCnt="0"/>
      <dgm:spPr/>
    </dgm:pt>
    <dgm:pt modelId="{87197975-52CC-4703-B090-3C0D7101D171}" type="pres">
      <dgm:prSet presAssocID="{79D5E37C-6EE5-46B4-B136-E5E388C14C15}" presName="Parent1" presStyleLbl="alignNode1" presStyleIdx="0" presStyleCnt="3">
        <dgm:presLayoutVars>
          <dgm:chMax val="1"/>
          <dgm:chPref val="1"/>
          <dgm:bulletEnabled val="1"/>
        </dgm:presLayoutVars>
      </dgm:prSet>
      <dgm:spPr/>
      <dgm:t>
        <a:bodyPr/>
        <a:lstStyle/>
        <a:p>
          <a:endParaRPr lang="de-DE"/>
        </a:p>
      </dgm:t>
    </dgm:pt>
    <dgm:pt modelId="{95FCF055-303A-4445-9813-7E8E825042F7}" type="pres">
      <dgm:prSet presAssocID="{79D5E37C-6EE5-46B4-B136-E5E388C14C15}" presName="Childtext1" presStyleLbl="revTx" presStyleIdx="0" presStyleCnt="3">
        <dgm:presLayoutVars>
          <dgm:chMax val="0"/>
          <dgm:chPref val="0"/>
          <dgm:bulletEnabled/>
        </dgm:presLayoutVars>
      </dgm:prSet>
      <dgm:spPr/>
      <dgm:t>
        <a:bodyPr/>
        <a:lstStyle/>
        <a:p>
          <a:endParaRPr lang="de-DE"/>
        </a:p>
      </dgm:t>
    </dgm:pt>
    <dgm:pt modelId="{D01E2BCD-A874-4A1C-89AC-5538E4157620}" type="pres">
      <dgm:prSet presAssocID="{79D5E37C-6EE5-46B4-B136-E5E388C14C15}" presName="ConnectLine" presStyleLbl="sibTrans1D1" presStyleIdx="0" presStyleCnt="3"/>
      <dgm:spPr>
        <a:noFill/>
        <a:ln w="12700" cap="flat" cmpd="sng" algn="in">
          <a:solidFill>
            <a:schemeClr val="accent5">
              <a:hueOff val="0"/>
              <a:satOff val="0"/>
              <a:lumOff val="0"/>
              <a:alphaOff val="0"/>
            </a:schemeClr>
          </a:solidFill>
          <a:prstDash val="dash"/>
        </a:ln>
        <a:effectLst/>
      </dgm:spPr>
    </dgm:pt>
    <dgm:pt modelId="{42FDB9A9-E4A8-41C4-8D31-90A173B96E5C}" type="pres">
      <dgm:prSet presAssocID="{79D5E37C-6EE5-46B4-B136-E5E388C14C15}" presName="ConnectLineEnd" presStyleLbl="node1" presStyleIdx="0" presStyleCnt="3"/>
      <dgm:spPr>
        <a:solidFill>
          <a:schemeClr val="accent1">
            <a:lumMod val="50000"/>
          </a:schemeClr>
        </a:solidFill>
        <a:effectLst/>
      </dgm:spPr>
    </dgm:pt>
    <dgm:pt modelId="{3D54F6D0-2057-4B25-8365-ED10A3FE5FAC}" type="pres">
      <dgm:prSet presAssocID="{79D5E37C-6EE5-46B4-B136-E5E388C14C15}" presName="EmptyPane" presStyleCnt="0"/>
      <dgm:spPr/>
    </dgm:pt>
    <dgm:pt modelId="{9B8552CD-49EF-4C0D-A1E0-14E2B93937C6}" type="pres">
      <dgm:prSet presAssocID="{5D7642E4-C295-4232-A0B9-FFB60ECA314A}" presName="spaceBetweenRectangles" presStyleLbl="fgAcc1" presStyleIdx="0" presStyleCnt="2"/>
      <dgm:spPr/>
    </dgm:pt>
    <dgm:pt modelId="{B9613699-D389-47DE-94A2-9874595052A1}" type="pres">
      <dgm:prSet presAssocID="{5A7CD7F9-CA4B-4E8F-A1BF-F25860D96E9D}" presName="composite" presStyleCnt="0"/>
      <dgm:spPr/>
    </dgm:pt>
    <dgm:pt modelId="{26B4BD2F-FDF2-43F2-B16B-BEB2D2725732}" type="pres">
      <dgm:prSet presAssocID="{5A7CD7F9-CA4B-4E8F-A1BF-F25860D96E9D}" presName="Parent1" presStyleLbl="alignNode1" presStyleIdx="1" presStyleCnt="3" custScaleX="92912" custScaleY="66677" custLinFactNeighborX="9789" custLinFactNeighborY="42432">
        <dgm:presLayoutVars>
          <dgm:chMax val="1"/>
          <dgm:chPref val="1"/>
          <dgm:bulletEnabled val="1"/>
        </dgm:presLayoutVars>
      </dgm:prSet>
      <dgm:spPr/>
      <dgm:t>
        <a:bodyPr/>
        <a:lstStyle/>
        <a:p>
          <a:endParaRPr lang="de-DE"/>
        </a:p>
      </dgm:t>
    </dgm:pt>
    <dgm:pt modelId="{6C70F55F-492B-43E5-837C-20655AECEE3D}" type="pres">
      <dgm:prSet presAssocID="{5A7CD7F9-CA4B-4E8F-A1BF-F25860D96E9D}" presName="Childtext1" presStyleLbl="revTx" presStyleIdx="1" presStyleCnt="3">
        <dgm:presLayoutVars>
          <dgm:chMax val="0"/>
          <dgm:chPref val="0"/>
          <dgm:bulletEnabled/>
        </dgm:presLayoutVars>
      </dgm:prSet>
      <dgm:spPr/>
      <dgm:t>
        <a:bodyPr/>
        <a:lstStyle/>
        <a:p>
          <a:endParaRPr lang="de-DE"/>
        </a:p>
      </dgm:t>
    </dgm:pt>
    <dgm:pt modelId="{EFE2D3E2-1871-4306-945A-082E4C6DFF62}" type="pres">
      <dgm:prSet presAssocID="{5A7CD7F9-CA4B-4E8F-A1BF-F25860D96E9D}" presName="ConnectLine" presStyleLbl="sibTrans1D1" presStyleIdx="1" presStyleCnt="3"/>
      <dgm:spPr>
        <a:noFill/>
        <a:ln w="12700" cap="flat" cmpd="sng" algn="in">
          <a:solidFill>
            <a:schemeClr val="accent5">
              <a:hueOff val="0"/>
              <a:satOff val="0"/>
              <a:lumOff val="0"/>
              <a:alphaOff val="0"/>
            </a:schemeClr>
          </a:solidFill>
          <a:prstDash val="dash"/>
        </a:ln>
        <a:effectLst/>
      </dgm:spPr>
    </dgm:pt>
    <dgm:pt modelId="{1FA22CC1-F421-42D7-B327-A0748A5CA8CA}" type="pres">
      <dgm:prSet presAssocID="{5A7CD7F9-CA4B-4E8F-A1BF-F25860D96E9D}" presName="ConnectLineEnd" presStyleLbl="node1" presStyleIdx="1" presStyleCnt="3"/>
      <dgm:spPr>
        <a:solidFill>
          <a:schemeClr val="tx1">
            <a:lumMod val="85000"/>
            <a:lumOff val="15000"/>
          </a:schemeClr>
        </a:solidFill>
        <a:effectLst/>
      </dgm:spPr>
    </dgm:pt>
    <dgm:pt modelId="{B9AAF34C-316B-4600-BE86-CE8E2DB2A167}" type="pres">
      <dgm:prSet presAssocID="{5A7CD7F9-CA4B-4E8F-A1BF-F25860D96E9D}" presName="EmptyPane" presStyleCnt="0"/>
      <dgm:spPr/>
    </dgm:pt>
    <dgm:pt modelId="{237EB574-03EA-4B5E-A071-20BFF7A94025}" type="pres">
      <dgm:prSet presAssocID="{22778933-56E6-4E89-B68E-F8578CFE0734}" presName="spaceBetweenRectangles" presStyleLbl="fgAcc1" presStyleIdx="1" presStyleCnt="2"/>
      <dgm:spPr/>
    </dgm:pt>
    <dgm:pt modelId="{8713FAAE-A94E-4C45-80CC-D0CADC2C45F5}" type="pres">
      <dgm:prSet presAssocID="{6EC236B8-3DCD-4D3B-BA1A-4DDB2D1D0501}" presName="composite" presStyleCnt="0"/>
      <dgm:spPr/>
    </dgm:pt>
    <dgm:pt modelId="{42647E7A-7F8D-43C5-B7AA-DB1A84D62562}" type="pres">
      <dgm:prSet presAssocID="{6EC236B8-3DCD-4D3B-BA1A-4DDB2D1D0501}" presName="Parent1" presStyleLbl="alignNode1" presStyleIdx="2" presStyleCnt="3" custScaleX="75962">
        <dgm:presLayoutVars>
          <dgm:chMax val="1"/>
          <dgm:chPref val="1"/>
          <dgm:bulletEnabled val="1"/>
        </dgm:presLayoutVars>
      </dgm:prSet>
      <dgm:spPr/>
      <dgm:t>
        <a:bodyPr/>
        <a:lstStyle/>
        <a:p>
          <a:endParaRPr lang="de-DE"/>
        </a:p>
      </dgm:t>
    </dgm:pt>
    <dgm:pt modelId="{6459495F-68A2-4439-A9B3-5DDACF24ECD9}" type="pres">
      <dgm:prSet presAssocID="{6EC236B8-3DCD-4D3B-BA1A-4DDB2D1D0501}" presName="Childtext1" presStyleLbl="revTx" presStyleIdx="2" presStyleCnt="3">
        <dgm:presLayoutVars>
          <dgm:chMax val="0"/>
          <dgm:chPref val="0"/>
          <dgm:bulletEnabled/>
        </dgm:presLayoutVars>
      </dgm:prSet>
      <dgm:spPr/>
      <dgm:t>
        <a:bodyPr/>
        <a:lstStyle/>
        <a:p>
          <a:endParaRPr lang="de-DE"/>
        </a:p>
      </dgm:t>
    </dgm:pt>
    <dgm:pt modelId="{DA9415BC-5F5D-427A-8E4A-15DE1DCD00EC}" type="pres">
      <dgm:prSet presAssocID="{6EC236B8-3DCD-4D3B-BA1A-4DDB2D1D0501}" presName="ConnectLine" presStyleLbl="sibTrans1D1" presStyleIdx="2" presStyleCnt="3"/>
      <dgm:spPr>
        <a:noFill/>
        <a:ln w="12700" cap="flat" cmpd="sng" algn="in">
          <a:solidFill>
            <a:schemeClr val="accent5">
              <a:hueOff val="0"/>
              <a:satOff val="0"/>
              <a:lumOff val="0"/>
              <a:alphaOff val="0"/>
            </a:schemeClr>
          </a:solidFill>
          <a:prstDash val="dash"/>
        </a:ln>
        <a:effectLst/>
      </dgm:spPr>
    </dgm:pt>
    <dgm:pt modelId="{66283014-8366-4F80-A66F-FA0C7794F36F}" type="pres">
      <dgm:prSet presAssocID="{6EC236B8-3DCD-4D3B-BA1A-4DDB2D1D0501}" presName="ConnectLineEnd" presStyleLbl="node1" presStyleIdx="2" presStyleCnt="3"/>
      <dgm:spPr>
        <a:solidFill>
          <a:schemeClr val="bg1">
            <a:lumMod val="75000"/>
          </a:schemeClr>
        </a:solidFill>
        <a:effectLst/>
      </dgm:spPr>
    </dgm:pt>
    <dgm:pt modelId="{AF0F2ED6-BC80-4E40-B2CD-6C12B31151D5}" type="pres">
      <dgm:prSet presAssocID="{6EC236B8-3DCD-4D3B-BA1A-4DDB2D1D0501}" presName="EmptyPane" presStyleCnt="0"/>
      <dgm:spPr/>
    </dgm:pt>
  </dgm:ptLst>
  <dgm:cxnLst>
    <dgm:cxn modelId="{BCE39BB1-C22E-497B-987C-BCBDA5A4375D}" srcId="{AB08BA36-A16A-4C16-8F63-9AEE3FB76278}" destId="{79D5E37C-6EE5-46B4-B136-E5E388C14C15}" srcOrd="0" destOrd="0" parTransId="{BE57F84A-B207-4C0D-8E09-A4D38A4F8E76}" sibTransId="{5D7642E4-C295-4232-A0B9-FFB60ECA314A}"/>
    <dgm:cxn modelId="{DEBF011F-DBF0-41C7-AD96-98CB1261F1E6}" srcId="{AB08BA36-A16A-4C16-8F63-9AEE3FB76278}" destId="{6EC236B8-3DCD-4D3B-BA1A-4DDB2D1D0501}" srcOrd="2" destOrd="0" parTransId="{A089C88B-5621-431F-9218-EEAA3DB4532B}" sibTransId="{0392B523-7A12-4227-AFCC-1ECAFEDF80F5}"/>
    <dgm:cxn modelId="{87C2CCCD-2503-438C-8922-672436A9A51E}" srcId="{79D5E37C-6EE5-46B4-B136-E5E388C14C15}" destId="{3E75349A-CDC7-4946-94A4-E34887B449BA}" srcOrd="0" destOrd="0" parTransId="{6A082C22-5B54-4131-AEF5-F8B4CD621D35}" sibTransId="{18BA5848-4D28-4878-98D0-6627678AB161}"/>
    <dgm:cxn modelId="{BBC024AB-6643-4926-91A5-93900D44CDD9}" type="presOf" srcId="{721865A7-48DF-48AF-B013-2706AB04AECB}" destId="{6C70F55F-492B-43E5-837C-20655AECEE3D}" srcOrd="0" destOrd="0" presId="urn:microsoft.com/office/officeart/2016/7/layout/HexagonTimeline"/>
    <dgm:cxn modelId="{CD5F7384-F42E-47EB-A5DD-AC4847277DA6}" srcId="{5A7CD7F9-CA4B-4E8F-A1BF-F25860D96E9D}" destId="{721865A7-48DF-48AF-B013-2706AB04AECB}" srcOrd="0" destOrd="0" parTransId="{9867F13E-F6DE-45B4-9F66-F9748662E707}" sibTransId="{C10D6369-C1DA-4ABD-A9C2-1793F41241FC}"/>
    <dgm:cxn modelId="{56BFC82A-B3C7-4D8B-B364-019866A43DF2}" type="presOf" srcId="{79D5E37C-6EE5-46B4-B136-E5E388C14C15}" destId="{87197975-52CC-4703-B090-3C0D7101D171}" srcOrd="0" destOrd="0" presId="urn:microsoft.com/office/officeart/2016/7/layout/HexagonTimeline"/>
    <dgm:cxn modelId="{F8DCE64F-0CDA-4F47-A51D-A37BFD6B9D59}" type="presOf" srcId="{AB08BA36-A16A-4C16-8F63-9AEE3FB76278}" destId="{BA270F43-0C36-4246-8BB8-6065D927DFD3}" srcOrd="0" destOrd="0" presId="urn:microsoft.com/office/officeart/2016/7/layout/HexagonTimeline"/>
    <dgm:cxn modelId="{37D9742D-B407-42C5-B0AF-29F531C5FE4B}" type="presOf" srcId="{77CFE12A-47BC-4C5B-8B19-9A3624B335DE}" destId="{6459495F-68A2-4439-A9B3-5DDACF24ECD9}" srcOrd="0" destOrd="0" presId="urn:microsoft.com/office/officeart/2016/7/layout/HexagonTimeline"/>
    <dgm:cxn modelId="{5F68CEE0-D8AC-420D-A3D8-E0DBA8791EB8}" type="presOf" srcId="{5A7CD7F9-CA4B-4E8F-A1BF-F25860D96E9D}" destId="{26B4BD2F-FDF2-43F2-B16B-BEB2D2725732}" srcOrd="0" destOrd="0" presId="urn:microsoft.com/office/officeart/2016/7/layout/HexagonTimeline"/>
    <dgm:cxn modelId="{8668B309-818E-4D64-A43A-A3D51BDFF9E4}" srcId="{AB08BA36-A16A-4C16-8F63-9AEE3FB76278}" destId="{5A7CD7F9-CA4B-4E8F-A1BF-F25860D96E9D}" srcOrd="1" destOrd="0" parTransId="{D4EECE8E-3013-448B-9DF7-8C096854C02A}" sibTransId="{22778933-56E6-4E89-B68E-F8578CFE0734}"/>
    <dgm:cxn modelId="{AD80E6F2-38FF-45B8-94E2-E6E589FE6739}" type="presOf" srcId="{6EC236B8-3DCD-4D3B-BA1A-4DDB2D1D0501}" destId="{42647E7A-7F8D-43C5-B7AA-DB1A84D62562}" srcOrd="0" destOrd="0" presId="urn:microsoft.com/office/officeart/2016/7/layout/HexagonTimeline"/>
    <dgm:cxn modelId="{EBDB614A-5533-4D48-BD82-CD12634648C8}" type="presOf" srcId="{3E75349A-CDC7-4946-94A4-E34887B449BA}" destId="{95FCF055-303A-4445-9813-7E8E825042F7}" srcOrd="0" destOrd="0" presId="urn:microsoft.com/office/officeart/2016/7/layout/HexagonTimeline"/>
    <dgm:cxn modelId="{E619F6D2-AB4E-4568-AA0D-DD5B723984E4}" srcId="{6EC236B8-3DCD-4D3B-BA1A-4DDB2D1D0501}" destId="{77CFE12A-47BC-4C5B-8B19-9A3624B335DE}" srcOrd="0" destOrd="0" parTransId="{EA77DA41-DCDA-4F52-8093-032D4584C46B}" sibTransId="{2063576C-C2E8-4611-9778-BA81802BB256}"/>
    <dgm:cxn modelId="{B88E1EBD-801F-4C31-BE75-DBBD8A06DC99}" type="presParOf" srcId="{BA270F43-0C36-4246-8BB8-6065D927DFD3}" destId="{DB77968F-28AC-402A-ADE0-64611B01B33F}" srcOrd="0" destOrd="0" presId="urn:microsoft.com/office/officeart/2016/7/layout/HexagonTimeline"/>
    <dgm:cxn modelId="{D2B6F50D-D050-47D7-87AB-B741677EF213}" type="presParOf" srcId="{DB77968F-28AC-402A-ADE0-64611B01B33F}" destId="{87197975-52CC-4703-B090-3C0D7101D171}" srcOrd="0" destOrd="0" presId="urn:microsoft.com/office/officeart/2016/7/layout/HexagonTimeline"/>
    <dgm:cxn modelId="{E7B89C9F-BC39-4F7E-B9F4-FCD18352F6D1}" type="presParOf" srcId="{DB77968F-28AC-402A-ADE0-64611B01B33F}" destId="{95FCF055-303A-4445-9813-7E8E825042F7}" srcOrd="1" destOrd="0" presId="urn:microsoft.com/office/officeart/2016/7/layout/HexagonTimeline"/>
    <dgm:cxn modelId="{B66F869E-BCF8-434A-977B-F92DEBD2D74E}" type="presParOf" srcId="{DB77968F-28AC-402A-ADE0-64611B01B33F}" destId="{D01E2BCD-A874-4A1C-89AC-5538E4157620}" srcOrd="2" destOrd="0" presId="urn:microsoft.com/office/officeart/2016/7/layout/HexagonTimeline"/>
    <dgm:cxn modelId="{DEA4149D-1D31-4367-AAA4-C3A793C12B52}" type="presParOf" srcId="{DB77968F-28AC-402A-ADE0-64611B01B33F}" destId="{42FDB9A9-E4A8-41C4-8D31-90A173B96E5C}" srcOrd="3" destOrd="0" presId="urn:microsoft.com/office/officeart/2016/7/layout/HexagonTimeline"/>
    <dgm:cxn modelId="{02E1726A-92D2-42E5-B2C8-D25A44469517}" type="presParOf" srcId="{DB77968F-28AC-402A-ADE0-64611B01B33F}" destId="{3D54F6D0-2057-4B25-8365-ED10A3FE5FAC}" srcOrd="4" destOrd="0" presId="urn:microsoft.com/office/officeart/2016/7/layout/HexagonTimeline"/>
    <dgm:cxn modelId="{49F734AF-39AD-4CCA-B2FA-9633454D1D8D}" type="presParOf" srcId="{BA270F43-0C36-4246-8BB8-6065D927DFD3}" destId="{9B8552CD-49EF-4C0D-A1E0-14E2B93937C6}" srcOrd="1" destOrd="0" presId="urn:microsoft.com/office/officeart/2016/7/layout/HexagonTimeline"/>
    <dgm:cxn modelId="{E0AE7E7D-B690-4553-A347-052F2D67E1C7}" type="presParOf" srcId="{BA270F43-0C36-4246-8BB8-6065D927DFD3}" destId="{B9613699-D389-47DE-94A2-9874595052A1}" srcOrd="2" destOrd="0" presId="urn:microsoft.com/office/officeart/2016/7/layout/HexagonTimeline"/>
    <dgm:cxn modelId="{549A0D3D-F32A-4EB0-B8A9-B6A9E9177C3A}" type="presParOf" srcId="{B9613699-D389-47DE-94A2-9874595052A1}" destId="{26B4BD2F-FDF2-43F2-B16B-BEB2D2725732}" srcOrd="0" destOrd="0" presId="urn:microsoft.com/office/officeart/2016/7/layout/HexagonTimeline"/>
    <dgm:cxn modelId="{2BF5E4F5-C1B7-457A-AAE7-8385CAD99FC1}" type="presParOf" srcId="{B9613699-D389-47DE-94A2-9874595052A1}" destId="{6C70F55F-492B-43E5-837C-20655AECEE3D}" srcOrd="1" destOrd="0" presId="urn:microsoft.com/office/officeart/2016/7/layout/HexagonTimeline"/>
    <dgm:cxn modelId="{63C06404-3690-4964-B886-10BBA95BCCEC}" type="presParOf" srcId="{B9613699-D389-47DE-94A2-9874595052A1}" destId="{EFE2D3E2-1871-4306-945A-082E4C6DFF62}" srcOrd="2" destOrd="0" presId="urn:microsoft.com/office/officeart/2016/7/layout/HexagonTimeline"/>
    <dgm:cxn modelId="{2F2DDBDE-F1FC-41A5-905E-531E19AA631B}" type="presParOf" srcId="{B9613699-D389-47DE-94A2-9874595052A1}" destId="{1FA22CC1-F421-42D7-B327-A0748A5CA8CA}" srcOrd="3" destOrd="0" presId="urn:microsoft.com/office/officeart/2016/7/layout/HexagonTimeline"/>
    <dgm:cxn modelId="{D20EFF5F-B5DA-452C-A36F-6CA0A783032E}" type="presParOf" srcId="{B9613699-D389-47DE-94A2-9874595052A1}" destId="{B9AAF34C-316B-4600-BE86-CE8E2DB2A167}" srcOrd="4" destOrd="0" presId="urn:microsoft.com/office/officeart/2016/7/layout/HexagonTimeline"/>
    <dgm:cxn modelId="{58A13DBD-6EE7-46A3-93A2-57A7073EC670}" type="presParOf" srcId="{BA270F43-0C36-4246-8BB8-6065D927DFD3}" destId="{237EB574-03EA-4B5E-A071-20BFF7A94025}" srcOrd="3" destOrd="0" presId="urn:microsoft.com/office/officeart/2016/7/layout/HexagonTimeline"/>
    <dgm:cxn modelId="{5CFE21CE-9216-4262-88DE-8E74347B84A1}" type="presParOf" srcId="{BA270F43-0C36-4246-8BB8-6065D927DFD3}" destId="{8713FAAE-A94E-4C45-80CC-D0CADC2C45F5}" srcOrd="4" destOrd="0" presId="urn:microsoft.com/office/officeart/2016/7/layout/HexagonTimeline"/>
    <dgm:cxn modelId="{9767D93C-1927-4E18-9B06-9C9922515002}" type="presParOf" srcId="{8713FAAE-A94E-4C45-80CC-D0CADC2C45F5}" destId="{42647E7A-7F8D-43C5-B7AA-DB1A84D62562}" srcOrd="0" destOrd="0" presId="urn:microsoft.com/office/officeart/2016/7/layout/HexagonTimeline"/>
    <dgm:cxn modelId="{A0BC8C4E-9631-4C4D-B1B5-67F3D8039D9D}" type="presParOf" srcId="{8713FAAE-A94E-4C45-80CC-D0CADC2C45F5}" destId="{6459495F-68A2-4439-A9B3-5DDACF24ECD9}" srcOrd="1" destOrd="0" presId="urn:microsoft.com/office/officeart/2016/7/layout/HexagonTimeline"/>
    <dgm:cxn modelId="{2AC3F135-61F4-4121-93E8-68BCF3AE7F1F}" type="presParOf" srcId="{8713FAAE-A94E-4C45-80CC-D0CADC2C45F5}" destId="{DA9415BC-5F5D-427A-8E4A-15DE1DCD00EC}" srcOrd="2" destOrd="0" presId="urn:microsoft.com/office/officeart/2016/7/layout/HexagonTimeline"/>
    <dgm:cxn modelId="{2B07FAA7-1259-4427-830E-DC787E62C767}" type="presParOf" srcId="{8713FAAE-A94E-4C45-80CC-D0CADC2C45F5}" destId="{66283014-8366-4F80-A66F-FA0C7794F36F}" srcOrd="3" destOrd="0" presId="urn:microsoft.com/office/officeart/2016/7/layout/HexagonTimeline"/>
    <dgm:cxn modelId="{3CACEA81-F876-4956-86AA-EB1B446D4EE8}" type="presParOf" srcId="{8713FAAE-A94E-4C45-80CC-D0CADC2C45F5}" destId="{AF0F2ED6-BC80-4E40-B2CD-6C12B31151D5}"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08BA36-A16A-4C16-8F63-9AEE3FB76278}" type="doc">
      <dgm:prSet loTypeId="urn:microsoft.com/office/officeart/2016/7/layout/HexagonTimeline" loCatId="process" qsTypeId="urn:microsoft.com/office/officeart/2005/8/quickstyle/simple5" qsCatId="simple" csTypeId="urn:microsoft.com/office/officeart/2005/8/colors/accent5_2" csCatId="accent5" phldr="1"/>
      <dgm:spPr/>
      <dgm:t>
        <a:bodyPr rtlCol="0"/>
        <a:lstStyle/>
        <a:p>
          <a:pPr rtl="0"/>
          <a:endParaRPr lang="en-US"/>
        </a:p>
      </dgm:t>
    </dgm:pt>
    <dgm:pt modelId="{3E75349A-CDC7-4946-94A4-E34887B449BA}">
      <dgm:prSet custT="1"/>
      <dgm:spPr/>
      <dgm:t>
        <a:bodyPr rtlCol="0"/>
        <a:lstStyle/>
        <a:p>
          <a:pPr rtl="0"/>
          <a:r>
            <a:rPr lang="de-DE" sz="1400" dirty="0" smtClean="0"/>
            <a:t>Breiter Radweg auf der Hansaallee entlang des Campus Westend</a:t>
          </a:r>
          <a:endParaRPr lang="de-DE" sz="1400" dirty="0"/>
        </a:p>
      </dgm:t>
    </dgm:pt>
    <dgm:pt modelId="{6A082C22-5B54-4131-AEF5-F8B4CD621D35}" type="parTrans" cxnId="{87C2CCCD-2503-438C-8922-672436A9A51E}">
      <dgm:prSet/>
      <dgm:spPr/>
      <dgm:t>
        <a:bodyPr rtlCol="0"/>
        <a:lstStyle/>
        <a:p>
          <a:pPr rtl="0"/>
          <a:endParaRPr lang="de-DE" dirty="0"/>
        </a:p>
      </dgm:t>
    </dgm:pt>
    <dgm:pt modelId="{18BA5848-4D28-4878-98D0-6627678AB161}" type="sibTrans" cxnId="{87C2CCCD-2503-438C-8922-672436A9A51E}">
      <dgm:prSet/>
      <dgm:spPr/>
      <dgm:t>
        <a:bodyPr rtlCol="0"/>
        <a:lstStyle/>
        <a:p>
          <a:pPr rtl="0"/>
          <a:endParaRPr lang="de-DE" dirty="0"/>
        </a:p>
      </dgm:t>
    </dgm:pt>
    <dgm:pt modelId="{5A7CD7F9-CA4B-4E8F-A1BF-F25860D96E9D}">
      <dgm:prSet custT="1"/>
      <dgm:spPr>
        <a:solidFill>
          <a:schemeClr val="tx1">
            <a:lumMod val="85000"/>
            <a:lumOff val="15000"/>
          </a:schemeClr>
        </a:solidFill>
        <a:ln>
          <a:noFill/>
        </a:ln>
        <a:effectLst/>
      </dgm:spPr>
      <dgm:t>
        <a:bodyPr rtlCol="0"/>
        <a:lstStyle/>
        <a:p>
          <a:pPr rtl="0"/>
          <a:r>
            <a:rPr lang="de-DE" sz="1800" b="1" dirty="0" smtClean="0"/>
            <a:t>?</a:t>
          </a:r>
          <a:endParaRPr lang="de-DE" sz="1800" b="1" dirty="0"/>
        </a:p>
      </dgm:t>
    </dgm:pt>
    <dgm:pt modelId="{D4EECE8E-3013-448B-9DF7-8C096854C02A}" type="parTrans" cxnId="{8668B309-818E-4D64-A43A-A3D51BDFF9E4}">
      <dgm:prSet/>
      <dgm:spPr/>
      <dgm:t>
        <a:bodyPr rtlCol="0"/>
        <a:lstStyle/>
        <a:p>
          <a:pPr rtl="0"/>
          <a:endParaRPr lang="de-DE" dirty="0"/>
        </a:p>
      </dgm:t>
    </dgm:pt>
    <dgm:pt modelId="{22778933-56E6-4E89-B68E-F8578CFE0734}" type="sibTrans" cxnId="{8668B309-818E-4D64-A43A-A3D51BDFF9E4}">
      <dgm:prSet/>
      <dgm:spPr/>
      <dgm:t>
        <a:bodyPr rtlCol="0"/>
        <a:lstStyle/>
        <a:p>
          <a:pPr rtl="0"/>
          <a:endParaRPr lang="de-DE" dirty="0"/>
        </a:p>
      </dgm:t>
    </dgm:pt>
    <dgm:pt modelId="{721865A7-48DF-48AF-B013-2706AB04AECB}">
      <dgm:prSet custT="1"/>
      <dgm:spPr/>
      <dgm:t>
        <a:bodyPr rtlCol="0"/>
        <a:lstStyle/>
        <a:p>
          <a:pPr rtl="0"/>
          <a:endParaRPr lang="de-DE" sz="1400" noProof="0" dirty="0"/>
        </a:p>
      </dgm:t>
    </dgm:pt>
    <dgm:pt modelId="{9867F13E-F6DE-45B4-9F66-F9748662E707}" type="parTrans" cxnId="{CD5F7384-F42E-47EB-A5DD-AC4847277DA6}">
      <dgm:prSet/>
      <dgm:spPr/>
      <dgm:t>
        <a:bodyPr rtlCol="0"/>
        <a:lstStyle/>
        <a:p>
          <a:pPr rtl="0"/>
          <a:endParaRPr lang="de-DE" dirty="0"/>
        </a:p>
      </dgm:t>
    </dgm:pt>
    <dgm:pt modelId="{C10D6369-C1DA-4ABD-A9C2-1793F41241FC}" type="sibTrans" cxnId="{CD5F7384-F42E-47EB-A5DD-AC4847277DA6}">
      <dgm:prSet/>
      <dgm:spPr/>
      <dgm:t>
        <a:bodyPr rtlCol="0"/>
        <a:lstStyle/>
        <a:p>
          <a:pPr rtl="0"/>
          <a:endParaRPr lang="de-DE" dirty="0"/>
        </a:p>
      </dgm:t>
    </dgm:pt>
    <dgm:pt modelId="{79D5E37C-6EE5-46B4-B136-E5E388C14C15}">
      <dgm:prSet/>
      <dgm:spPr>
        <a:solidFill>
          <a:schemeClr val="accent1">
            <a:lumMod val="50000"/>
          </a:schemeClr>
        </a:solidFill>
        <a:ln>
          <a:noFill/>
        </a:ln>
        <a:effectLst/>
      </dgm:spPr>
      <dgm:t>
        <a:bodyPr rtlCol="0"/>
        <a:lstStyle/>
        <a:p>
          <a:pPr rtl="0"/>
          <a:r>
            <a:rPr lang="de-DE" dirty="0"/>
            <a:t>Jan </a:t>
          </a:r>
          <a:r>
            <a:rPr lang="de-DE" dirty="0" smtClean="0"/>
            <a:t>2JJ</a:t>
          </a:r>
          <a:endParaRPr lang="de-DE" dirty="0"/>
        </a:p>
      </dgm:t>
    </dgm:pt>
    <dgm:pt modelId="{5D7642E4-C295-4232-A0B9-FFB60ECA314A}" type="sibTrans" cxnId="{BCE39BB1-C22E-497B-987C-BCBDA5A4375D}">
      <dgm:prSet/>
      <dgm:spPr/>
      <dgm:t>
        <a:bodyPr rtlCol="0"/>
        <a:lstStyle/>
        <a:p>
          <a:pPr rtl="0"/>
          <a:endParaRPr lang="de-DE" dirty="0"/>
        </a:p>
      </dgm:t>
    </dgm:pt>
    <dgm:pt modelId="{BE57F84A-B207-4C0D-8E09-A4D38A4F8E76}" type="parTrans" cxnId="{BCE39BB1-C22E-497B-987C-BCBDA5A4375D}">
      <dgm:prSet/>
      <dgm:spPr/>
      <dgm:t>
        <a:bodyPr rtlCol="0"/>
        <a:lstStyle/>
        <a:p>
          <a:pPr rtl="0"/>
          <a:endParaRPr lang="de-DE" dirty="0"/>
        </a:p>
      </dgm:t>
    </dgm:pt>
    <dgm:pt modelId="{BA270F43-0C36-4246-8BB8-6065D927DFD3}" type="pres">
      <dgm:prSet presAssocID="{AB08BA36-A16A-4C16-8F63-9AEE3FB76278}" presName="Name0" presStyleCnt="0">
        <dgm:presLayoutVars>
          <dgm:chMax/>
          <dgm:chPref/>
          <dgm:animLvl val="lvl"/>
        </dgm:presLayoutVars>
      </dgm:prSet>
      <dgm:spPr/>
      <dgm:t>
        <a:bodyPr/>
        <a:lstStyle/>
        <a:p>
          <a:endParaRPr lang="de-DE"/>
        </a:p>
      </dgm:t>
    </dgm:pt>
    <dgm:pt modelId="{DB77968F-28AC-402A-ADE0-64611B01B33F}" type="pres">
      <dgm:prSet presAssocID="{79D5E37C-6EE5-46B4-B136-E5E388C14C15}" presName="composite" presStyleCnt="0"/>
      <dgm:spPr/>
    </dgm:pt>
    <dgm:pt modelId="{87197975-52CC-4703-B090-3C0D7101D171}" type="pres">
      <dgm:prSet presAssocID="{79D5E37C-6EE5-46B4-B136-E5E388C14C15}" presName="Parent1" presStyleLbl="alignNode1" presStyleIdx="0" presStyleCnt="2" custScaleX="92952" custLinFactNeighborX="-9627" custLinFactNeighborY="-1274">
        <dgm:presLayoutVars>
          <dgm:chMax val="1"/>
          <dgm:chPref val="1"/>
          <dgm:bulletEnabled val="1"/>
        </dgm:presLayoutVars>
      </dgm:prSet>
      <dgm:spPr/>
      <dgm:t>
        <a:bodyPr/>
        <a:lstStyle/>
        <a:p>
          <a:endParaRPr lang="de-DE"/>
        </a:p>
      </dgm:t>
    </dgm:pt>
    <dgm:pt modelId="{95FCF055-303A-4445-9813-7E8E825042F7}" type="pres">
      <dgm:prSet presAssocID="{79D5E37C-6EE5-46B4-B136-E5E388C14C15}" presName="Childtext1" presStyleLbl="revTx" presStyleIdx="0" presStyleCnt="2">
        <dgm:presLayoutVars>
          <dgm:chMax val="0"/>
          <dgm:chPref val="0"/>
          <dgm:bulletEnabled/>
        </dgm:presLayoutVars>
      </dgm:prSet>
      <dgm:spPr/>
      <dgm:t>
        <a:bodyPr/>
        <a:lstStyle/>
        <a:p>
          <a:endParaRPr lang="de-DE"/>
        </a:p>
      </dgm:t>
    </dgm:pt>
    <dgm:pt modelId="{D01E2BCD-A874-4A1C-89AC-5538E4157620}" type="pres">
      <dgm:prSet presAssocID="{79D5E37C-6EE5-46B4-B136-E5E388C14C15}" presName="ConnectLine" presStyleLbl="sibTrans1D1" presStyleIdx="0" presStyleCnt="2"/>
      <dgm:spPr>
        <a:noFill/>
        <a:ln w="12700" cap="flat" cmpd="sng" algn="in">
          <a:solidFill>
            <a:schemeClr val="accent5">
              <a:hueOff val="0"/>
              <a:satOff val="0"/>
              <a:lumOff val="0"/>
              <a:alphaOff val="0"/>
            </a:schemeClr>
          </a:solidFill>
          <a:prstDash val="dash"/>
        </a:ln>
        <a:effectLst/>
      </dgm:spPr>
    </dgm:pt>
    <dgm:pt modelId="{42FDB9A9-E4A8-41C4-8D31-90A173B96E5C}" type="pres">
      <dgm:prSet presAssocID="{79D5E37C-6EE5-46B4-B136-E5E388C14C15}" presName="ConnectLineEnd" presStyleLbl="node1" presStyleIdx="0" presStyleCnt="2"/>
      <dgm:spPr>
        <a:solidFill>
          <a:schemeClr val="accent1">
            <a:lumMod val="50000"/>
          </a:schemeClr>
        </a:solidFill>
        <a:effectLst/>
      </dgm:spPr>
    </dgm:pt>
    <dgm:pt modelId="{3D54F6D0-2057-4B25-8365-ED10A3FE5FAC}" type="pres">
      <dgm:prSet presAssocID="{79D5E37C-6EE5-46B4-B136-E5E388C14C15}" presName="EmptyPane" presStyleCnt="0"/>
      <dgm:spPr/>
    </dgm:pt>
    <dgm:pt modelId="{9B8552CD-49EF-4C0D-A1E0-14E2B93937C6}" type="pres">
      <dgm:prSet presAssocID="{5D7642E4-C295-4232-A0B9-FFB60ECA314A}" presName="spaceBetweenRectangles" presStyleLbl="fgAcc1" presStyleIdx="0" presStyleCnt="1"/>
      <dgm:spPr/>
    </dgm:pt>
    <dgm:pt modelId="{B9613699-D389-47DE-94A2-9874595052A1}" type="pres">
      <dgm:prSet presAssocID="{5A7CD7F9-CA4B-4E8F-A1BF-F25860D96E9D}" presName="composite" presStyleCnt="0"/>
      <dgm:spPr/>
    </dgm:pt>
    <dgm:pt modelId="{26B4BD2F-FDF2-43F2-B16B-BEB2D2725732}" type="pres">
      <dgm:prSet presAssocID="{5A7CD7F9-CA4B-4E8F-A1BF-F25860D96E9D}" presName="Parent1" presStyleLbl="alignNode1" presStyleIdx="1" presStyleCnt="2" custScaleX="92912" custScaleY="83514" custLinFactNeighborX="11217" custLinFactNeighborY="5048">
        <dgm:presLayoutVars>
          <dgm:chMax val="1"/>
          <dgm:chPref val="1"/>
          <dgm:bulletEnabled val="1"/>
        </dgm:presLayoutVars>
      </dgm:prSet>
      <dgm:spPr/>
      <dgm:t>
        <a:bodyPr/>
        <a:lstStyle/>
        <a:p>
          <a:endParaRPr lang="de-DE"/>
        </a:p>
      </dgm:t>
    </dgm:pt>
    <dgm:pt modelId="{6C70F55F-492B-43E5-837C-20655AECEE3D}" type="pres">
      <dgm:prSet presAssocID="{5A7CD7F9-CA4B-4E8F-A1BF-F25860D96E9D}" presName="Childtext1" presStyleLbl="revTx" presStyleIdx="1" presStyleCnt="2">
        <dgm:presLayoutVars>
          <dgm:chMax val="0"/>
          <dgm:chPref val="0"/>
          <dgm:bulletEnabled/>
        </dgm:presLayoutVars>
      </dgm:prSet>
      <dgm:spPr/>
      <dgm:t>
        <a:bodyPr/>
        <a:lstStyle/>
        <a:p>
          <a:endParaRPr lang="de-DE"/>
        </a:p>
      </dgm:t>
    </dgm:pt>
    <dgm:pt modelId="{EFE2D3E2-1871-4306-945A-082E4C6DFF62}" type="pres">
      <dgm:prSet presAssocID="{5A7CD7F9-CA4B-4E8F-A1BF-F25860D96E9D}" presName="ConnectLine" presStyleLbl="sibTrans1D1" presStyleIdx="1" presStyleCnt="2"/>
      <dgm:spPr>
        <a:noFill/>
        <a:ln w="12700" cap="flat" cmpd="sng" algn="in">
          <a:solidFill>
            <a:schemeClr val="accent5">
              <a:hueOff val="0"/>
              <a:satOff val="0"/>
              <a:lumOff val="0"/>
              <a:alphaOff val="0"/>
            </a:schemeClr>
          </a:solidFill>
          <a:prstDash val="dash"/>
        </a:ln>
        <a:effectLst/>
      </dgm:spPr>
    </dgm:pt>
    <dgm:pt modelId="{1FA22CC1-F421-42D7-B327-A0748A5CA8CA}" type="pres">
      <dgm:prSet presAssocID="{5A7CD7F9-CA4B-4E8F-A1BF-F25860D96E9D}" presName="ConnectLineEnd" presStyleLbl="node1" presStyleIdx="1" presStyleCnt="2"/>
      <dgm:spPr>
        <a:solidFill>
          <a:schemeClr val="tx1">
            <a:lumMod val="85000"/>
            <a:lumOff val="15000"/>
          </a:schemeClr>
        </a:solidFill>
        <a:effectLst/>
      </dgm:spPr>
    </dgm:pt>
    <dgm:pt modelId="{B9AAF34C-316B-4600-BE86-CE8E2DB2A167}" type="pres">
      <dgm:prSet presAssocID="{5A7CD7F9-CA4B-4E8F-A1BF-F25860D96E9D}" presName="EmptyPane" presStyleCnt="0"/>
      <dgm:spPr/>
    </dgm:pt>
  </dgm:ptLst>
  <dgm:cxnLst>
    <dgm:cxn modelId="{BCE39BB1-C22E-497B-987C-BCBDA5A4375D}" srcId="{AB08BA36-A16A-4C16-8F63-9AEE3FB76278}" destId="{79D5E37C-6EE5-46B4-B136-E5E388C14C15}" srcOrd="0" destOrd="0" parTransId="{BE57F84A-B207-4C0D-8E09-A4D38A4F8E76}" sibTransId="{5D7642E4-C295-4232-A0B9-FFB60ECA314A}"/>
    <dgm:cxn modelId="{87C2CCCD-2503-438C-8922-672436A9A51E}" srcId="{79D5E37C-6EE5-46B4-B136-E5E388C14C15}" destId="{3E75349A-CDC7-4946-94A4-E34887B449BA}" srcOrd="0" destOrd="0" parTransId="{6A082C22-5B54-4131-AEF5-F8B4CD621D35}" sibTransId="{18BA5848-4D28-4878-98D0-6627678AB161}"/>
    <dgm:cxn modelId="{BBC024AB-6643-4926-91A5-93900D44CDD9}" type="presOf" srcId="{721865A7-48DF-48AF-B013-2706AB04AECB}" destId="{6C70F55F-492B-43E5-837C-20655AECEE3D}" srcOrd="0" destOrd="0" presId="urn:microsoft.com/office/officeart/2016/7/layout/HexagonTimeline"/>
    <dgm:cxn modelId="{CD5F7384-F42E-47EB-A5DD-AC4847277DA6}" srcId="{5A7CD7F9-CA4B-4E8F-A1BF-F25860D96E9D}" destId="{721865A7-48DF-48AF-B013-2706AB04AECB}" srcOrd="0" destOrd="0" parTransId="{9867F13E-F6DE-45B4-9F66-F9748662E707}" sibTransId="{C10D6369-C1DA-4ABD-A9C2-1793F41241FC}"/>
    <dgm:cxn modelId="{56BFC82A-B3C7-4D8B-B364-019866A43DF2}" type="presOf" srcId="{79D5E37C-6EE5-46B4-B136-E5E388C14C15}" destId="{87197975-52CC-4703-B090-3C0D7101D171}" srcOrd="0" destOrd="0" presId="urn:microsoft.com/office/officeart/2016/7/layout/HexagonTimeline"/>
    <dgm:cxn modelId="{F8DCE64F-0CDA-4F47-A51D-A37BFD6B9D59}" type="presOf" srcId="{AB08BA36-A16A-4C16-8F63-9AEE3FB76278}" destId="{BA270F43-0C36-4246-8BB8-6065D927DFD3}" srcOrd="0" destOrd="0" presId="urn:microsoft.com/office/officeart/2016/7/layout/HexagonTimeline"/>
    <dgm:cxn modelId="{5F68CEE0-D8AC-420D-A3D8-E0DBA8791EB8}" type="presOf" srcId="{5A7CD7F9-CA4B-4E8F-A1BF-F25860D96E9D}" destId="{26B4BD2F-FDF2-43F2-B16B-BEB2D2725732}" srcOrd="0" destOrd="0" presId="urn:microsoft.com/office/officeart/2016/7/layout/HexagonTimeline"/>
    <dgm:cxn modelId="{8668B309-818E-4D64-A43A-A3D51BDFF9E4}" srcId="{AB08BA36-A16A-4C16-8F63-9AEE3FB76278}" destId="{5A7CD7F9-CA4B-4E8F-A1BF-F25860D96E9D}" srcOrd="1" destOrd="0" parTransId="{D4EECE8E-3013-448B-9DF7-8C096854C02A}" sibTransId="{22778933-56E6-4E89-B68E-F8578CFE0734}"/>
    <dgm:cxn modelId="{EBDB614A-5533-4D48-BD82-CD12634648C8}" type="presOf" srcId="{3E75349A-CDC7-4946-94A4-E34887B449BA}" destId="{95FCF055-303A-4445-9813-7E8E825042F7}" srcOrd="0" destOrd="0" presId="urn:microsoft.com/office/officeart/2016/7/layout/HexagonTimeline"/>
    <dgm:cxn modelId="{B88E1EBD-801F-4C31-BE75-DBBD8A06DC99}" type="presParOf" srcId="{BA270F43-0C36-4246-8BB8-6065D927DFD3}" destId="{DB77968F-28AC-402A-ADE0-64611B01B33F}" srcOrd="0" destOrd="0" presId="urn:microsoft.com/office/officeart/2016/7/layout/HexagonTimeline"/>
    <dgm:cxn modelId="{D2B6F50D-D050-47D7-87AB-B741677EF213}" type="presParOf" srcId="{DB77968F-28AC-402A-ADE0-64611B01B33F}" destId="{87197975-52CC-4703-B090-3C0D7101D171}" srcOrd="0" destOrd="0" presId="urn:microsoft.com/office/officeart/2016/7/layout/HexagonTimeline"/>
    <dgm:cxn modelId="{E7B89C9F-BC39-4F7E-B9F4-FCD18352F6D1}" type="presParOf" srcId="{DB77968F-28AC-402A-ADE0-64611B01B33F}" destId="{95FCF055-303A-4445-9813-7E8E825042F7}" srcOrd="1" destOrd="0" presId="urn:microsoft.com/office/officeart/2016/7/layout/HexagonTimeline"/>
    <dgm:cxn modelId="{B66F869E-BCF8-434A-977B-F92DEBD2D74E}" type="presParOf" srcId="{DB77968F-28AC-402A-ADE0-64611B01B33F}" destId="{D01E2BCD-A874-4A1C-89AC-5538E4157620}" srcOrd="2" destOrd="0" presId="urn:microsoft.com/office/officeart/2016/7/layout/HexagonTimeline"/>
    <dgm:cxn modelId="{DEA4149D-1D31-4367-AAA4-C3A793C12B52}" type="presParOf" srcId="{DB77968F-28AC-402A-ADE0-64611B01B33F}" destId="{42FDB9A9-E4A8-41C4-8D31-90A173B96E5C}" srcOrd="3" destOrd="0" presId="urn:microsoft.com/office/officeart/2016/7/layout/HexagonTimeline"/>
    <dgm:cxn modelId="{02E1726A-92D2-42E5-B2C8-D25A44469517}" type="presParOf" srcId="{DB77968F-28AC-402A-ADE0-64611B01B33F}" destId="{3D54F6D0-2057-4B25-8365-ED10A3FE5FAC}" srcOrd="4" destOrd="0" presId="urn:microsoft.com/office/officeart/2016/7/layout/HexagonTimeline"/>
    <dgm:cxn modelId="{49F734AF-39AD-4CCA-B2FA-9633454D1D8D}" type="presParOf" srcId="{BA270F43-0C36-4246-8BB8-6065D927DFD3}" destId="{9B8552CD-49EF-4C0D-A1E0-14E2B93937C6}" srcOrd="1" destOrd="0" presId="urn:microsoft.com/office/officeart/2016/7/layout/HexagonTimeline"/>
    <dgm:cxn modelId="{E0AE7E7D-B690-4553-A347-052F2D67E1C7}" type="presParOf" srcId="{BA270F43-0C36-4246-8BB8-6065D927DFD3}" destId="{B9613699-D389-47DE-94A2-9874595052A1}" srcOrd="2" destOrd="0" presId="urn:microsoft.com/office/officeart/2016/7/layout/HexagonTimeline"/>
    <dgm:cxn modelId="{549A0D3D-F32A-4EB0-B8A9-B6A9E9177C3A}" type="presParOf" srcId="{B9613699-D389-47DE-94A2-9874595052A1}" destId="{26B4BD2F-FDF2-43F2-B16B-BEB2D2725732}" srcOrd="0" destOrd="0" presId="urn:microsoft.com/office/officeart/2016/7/layout/HexagonTimeline"/>
    <dgm:cxn modelId="{2BF5E4F5-C1B7-457A-AAE7-8385CAD99FC1}" type="presParOf" srcId="{B9613699-D389-47DE-94A2-9874595052A1}" destId="{6C70F55F-492B-43E5-837C-20655AECEE3D}" srcOrd="1" destOrd="0" presId="urn:microsoft.com/office/officeart/2016/7/layout/HexagonTimeline"/>
    <dgm:cxn modelId="{63C06404-3690-4964-B886-10BBA95BCCEC}" type="presParOf" srcId="{B9613699-D389-47DE-94A2-9874595052A1}" destId="{EFE2D3E2-1871-4306-945A-082E4C6DFF62}" srcOrd="2" destOrd="0" presId="urn:microsoft.com/office/officeart/2016/7/layout/HexagonTimeline"/>
    <dgm:cxn modelId="{2F2DDBDE-F1FC-41A5-905E-531E19AA631B}" type="presParOf" srcId="{B9613699-D389-47DE-94A2-9874595052A1}" destId="{1FA22CC1-F421-42D7-B327-A0748A5CA8CA}" srcOrd="3" destOrd="0" presId="urn:microsoft.com/office/officeart/2016/7/layout/HexagonTimeline"/>
    <dgm:cxn modelId="{D20EFF5F-B5DA-452C-A36F-6CA0A783032E}" type="presParOf" srcId="{B9613699-D389-47DE-94A2-9874595052A1}" destId="{B9AAF34C-316B-4600-BE86-CE8E2DB2A167}"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97975-52CC-4703-B090-3C0D7101D171}">
      <dsp:nvSpPr>
        <dsp:cNvPr id="0" name=""/>
        <dsp:cNvSpPr/>
      </dsp:nvSpPr>
      <dsp:spPr>
        <a:xfrm>
          <a:off x="327901" y="2488755"/>
          <a:ext cx="1671691" cy="678751"/>
        </a:xfrm>
        <a:prstGeom prst="homePlate">
          <a:avLst>
            <a:gd name="adj" fmla="val 40000"/>
          </a:avLst>
        </a:prstGeom>
        <a:solidFill>
          <a:schemeClr val="accent1">
            <a:lumMod val="50000"/>
          </a:schemeClr>
        </a:solidFill>
        <a:ln w="6350" cap="flat" cmpd="sng" algn="in">
          <a:noFill/>
          <a:prstDash val="solid"/>
        </a:ln>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rtlCol="0" anchor="ctr" anchorCtr="0">
          <a:noAutofit/>
        </a:bodyPr>
        <a:lstStyle/>
        <a:p>
          <a:pPr lvl="0" algn="ctr" defTabSz="488950" rtl="0">
            <a:lnSpc>
              <a:spcPct val="90000"/>
            </a:lnSpc>
            <a:spcBef>
              <a:spcPct val="0"/>
            </a:spcBef>
            <a:spcAft>
              <a:spcPct val="35000"/>
            </a:spcAft>
          </a:pPr>
          <a:r>
            <a:rPr lang="de-DE" sz="1100" kern="1200" dirty="0"/>
            <a:t>Jan </a:t>
          </a:r>
          <a:r>
            <a:rPr lang="de-DE" sz="1100" kern="1200" dirty="0" smtClean="0"/>
            <a:t>2JJ</a:t>
          </a:r>
          <a:endParaRPr lang="de-DE" sz="1100" kern="1200" dirty="0"/>
        </a:p>
      </dsp:txBody>
      <dsp:txXfrm>
        <a:off x="327901" y="2488755"/>
        <a:ext cx="1535941" cy="678751"/>
      </dsp:txXfrm>
    </dsp:sp>
    <dsp:sp modelId="{95FCF055-303A-4445-9813-7E8E825042F7}">
      <dsp:nvSpPr>
        <dsp:cNvPr id="0" name=""/>
        <dsp:cNvSpPr/>
      </dsp:nvSpPr>
      <dsp:spPr>
        <a:xfrm>
          <a:off x="2850" y="0"/>
          <a:ext cx="2321793" cy="181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rtlCol="0" anchor="b" anchorCtr="1">
          <a:noAutofit/>
        </a:bodyPr>
        <a:lstStyle/>
        <a:p>
          <a:pPr lvl="0" algn="ctr" defTabSz="622300" rtl="0">
            <a:lnSpc>
              <a:spcPct val="90000"/>
            </a:lnSpc>
            <a:spcBef>
              <a:spcPct val="0"/>
            </a:spcBef>
            <a:spcAft>
              <a:spcPct val="35000"/>
            </a:spcAft>
          </a:pPr>
          <a:r>
            <a:rPr lang="de-DE" sz="1400" kern="1200" dirty="0" smtClean="0"/>
            <a:t>starker Autoverkehr auf bis zu achtspurigem Alleenring</a:t>
          </a:r>
          <a:endParaRPr lang="de-DE" sz="1400" kern="1200" dirty="0"/>
        </a:p>
      </dsp:txBody>
      <dsp:txXfrm>
        <a:off x="2850" y="0"/>
        <a:ext cx="2321793" cy="1810004"/>
      </dsp:txXfrm>
    </dsp:sp>
    <dsp:sp modelId="{9B8552CD-49EF-4C0D-A1E0-14E2B93937C6}">
      <dsp:nvSpPr>
        <dsp:cNvPr id="0" name=""/>
        <dsp:cNvSpPr/>
      </dsp:nvSpPr>
      <dsp:spPr>
        <a:xfrm rot="978980">
          <a:off x="1983002" y="2943862"/>
          <a:ext cx="823886" cy="0"/>
        </a:xfrm>
        <a:custGeom>
          <a:avLst/>
          <a:gdLst/>
          <a:ahLst/>
          <a:cxnLst/>
          <a:rect l="0" t="0" r="0" b="0"/>
          <a:pathLst>
            <a:path>
              <a:moveTo>
                <a:pt x="0" y="0"/>
              </a:moveTo>
              <a:lnTo>
                <a:pt x="823886" y="0"/>
              </a:lnTo>
            </a:path>
          </a:pathLst>
        </a:custGeom>
        <a:noFill/>
        <a:ln w="6350" cap="flat" cmpd="sng" algn="in">
          <a:solidFill>
            <a:schemeClr val="accent5">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D01E2BCD-A874-4A1C-89AC-5538E4157620}">
      <dsp:nvSpPr>
        <dsp:cNvPr id="0" name=""/>
        <dsp:cNvSpPr/>
      </dsp:nvSpPr>
      <dsp:spPr>
        <a:xfrm>
          <a:off x="1163747" y="1923129"/>
          <a:ext cx="0" cy="565626"/>
        </a:xfrm>
        <a:prstGeom prst="line">
          <a:avLst/>
        </a:prstGeom>
        <a:noFill/>
        <a:ln w="12700" cap="flat" cmpd="sng" algn="in">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2FDB9A9-E4A8-41C4-8D31-90A173B96E5C}">
      <dsp:nvSpPr>
        <dsp:cNvPr id="0" name=""/>
        <dsp:cNvSpPr/>
      </dsp:nvSpPr>
      <dsp:spPr>
        <a:xfrm>
          <a:off x="1107184" y="1810004"/>
          <a:ext cx="113125" cy="113125"/>
        </a:xfrm>
        <a:prstGeom prst="rect">
          <a:avLst/>
        </a:prstGeom>
        <a:solidFill>
          <a:schemeClr val="accent1">
            <a:lumMod val="50000"/>
          </a:schemeClr>
        </a:solidFill>
        <a:ln>
          <a:noFill/>
        </a:ln>
        <a:effectLst/>
      </dsp:spPr>
      <dsp:style>
        <a:lnRef idx="0">
          <a:scrgbClr r="0" g="0" b="0"/>
        </a:lnRef>
        <a:fillRef idx="3">
          <a:scrgbClr r="0" g="0" b="0"/>
        </a:fillRef>
        <a:effectRef idx="3">
          <a:scrgbClr r="0" g="0" b="0"/>
        </a:effectRef>
        <a:fontRef idx="minor">
          <a:schemeClr val="lt1"/>
        </a:fontRef>
      </dsp:style>
    </dsp:sp>
    <dsp:sp modelId="{26B4BD2F-FDF2-43F2-B16B-BEB2D2725732}">
      <dsp:nvSpPr>
        <dsp:cNvPr id="0" name=""/>
        <dsp:cNvSpPr/>
      </dsp:nvSpPr>
      <dsp:spPr>
        <a:xfrm>
          <a:off x="2790297" y="2833308"/>
          <a:ext cx="1553201" cy="452571"/>
        </a:xfrm>
        <a:prstGeom prst="hexagon">
          <a:avLst>
            <a:gd name="adj" fmla="val 40000"/>
            <a:gd name="vf" fmla="val 115470"/>
          </a:avLst>
        </a:prstGeom>
        <a:solidFill>
          <a:schemeClr val="tx1">
            <a:lumMod val="85000"/>
            <a:lumOff val="15000"/>
          </a:schemeClr>
        </a:solidFill>
        <a:ln w="6350" cap="flat" cmpd="sng" algn="in">
          <a:noFill/>
          <a:prstDash val="solid"/>
        </a:ln>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rtlCol="0" anchor="ctr" anchorCtr="0">
          <a:noAutofit/>
        </a:bodyPr>
        <a:lstStyle/>
        <a:p>
          <a:pPr lvl="0" algn="ctr" defTabSz="488950" rtl="0">
            <a:lnSpc>
              <a:spcPct val="90000"/>
            </a:lnSpc>
            <a:spcBef>
              <a:spcPct val="0"/>
            </a:spcBef>
            <a:spcAft>
              <a:spcPct val="35000"/>
            </a:spcAft>
          </a:pPr>
          <a:r>
            <a:rPr lang="de-DE" sz="1100" kern="1200" dirty="0"/>
            <a:t>Feb 20JJ</a:t>
          </a:r>
        </a:p>
      </dsp:txBody>
      <dsp:txXfrm>
        <a:off x="2980073" y="2888605"/>
        <a:ext cx="1173649" cy="341977"/>
      </dsp:txXfrm>
    </dsp:sp>
    <dsp:sp modelId="{6C70F55F-492B-43E5-837C-20655AECEE3D}">
      <dsp:nvSpPr>
        <dsp:cNvPr id="0" name=""/>
        <dsp:cNvSpPr/>
      </dsp:nvSpPr>
      <dsp:spPr>
        <a:xfrm>
          <a:off x="2488285" y="4379295"/>
          <a:ext cx="2157224" cy="1206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rtlCol="0" anchor="t" anchorCtr="1">
          <a:noAutofit/>
        </a:bodyPr>
        <a:lstStyle/>
        <a:p>
          <a:pPr lvl="0" algn="ctr" defTabSz="622300" rtl="0">
            <a:lnSpc>
              <a:spcPct val="90000"/>
            </a:lnSpc>
            <a:spcBef>
              <a:spcPct val="0"/>
            </a:spcBef>
            <a:spcAft>
              <a:spcPct val="35000"/>
            </a:spcAft>
          </a:pPr>
          <a:r>
            <a:rPr lang="de-DE" sz="1400" kern="1200" noProof="0" dirty="0" smtClean="0"/>
            <a:t>Überlastung der A-Strecke und somit auch der U-Bahnstation Holzhausenstraße</a:t>
          </a:r>
          <a:endParaRPr lang="de-DE" sz="1400" kern="1200" noProof="0" dirty="0"/>
        </a:p>
      </dsp:txBody>
      <dsp:txXfrm>
        <a:off x="2488285" y="4379295"/>
        <a:ext cx="2157224" cy="1206856"/>
      </dsp:txXfrm>
    </dsp:sp>
    <dsp:sp modelId="{237EB574-03EA-4B5E-A071-20BFF7A94025}">
      <dsp:nvSpPr>
        <dsp:cNvPr id="0" name=""/>
        <dsp:cNvSpPr/>
      </dsp:nvSpPr>
      <dsp:spPr>
        <a:xfrm rot="19740260">
          <a:off x="4311408" y="2943862"/>
          <a:ext cx="449465" cy="0"/>
        </a:xfrm>
        <a:custGeom>
          <a:avLst/>
          <a:gdLst/>
          <a:ahLst/>
          <a:cxnLst/>
          <a:rect l="0" t="0" r="0" b="0"/>
          <a:pathLst>
            <a:path>
              <a:moveTo>
                <a:pt x="0" y="0"/>
              </a:moveTo>
              <a:lnTo>
                <a:pt x="449465" y="0"/>
              </a:lnTo>
            </a:path>
          </a:pathLst>
        </a:custGeom>
        <a:noFill/>
        <a:ln w="6350" cap="flat" cmpd="sng" algn="in">
          <a:solidFill>
            <a:schemeClr val="accent5">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EFE2D3E2-1871-4306-945A-082E4C6DFF62}">
      <dsp:nvSpPr>
        <dsp:cNvPr id="0" name=""/>
        <dsp:cNvSpPr/>
      </dsp:nvSpPr>
      <dsp:spPr>
        <a:xfrm>
          <a:off x="3566898" y="3493211"/>
          <a:ext cx="0" cy="377142"/>
        </a:xfrm>
        <a:prstGeom prst="line">
          <a:avLst/>
        </a:prstGeom>
        <a:noFill/>
        <a:ln w="12700" cap="flat" cmpd="sng" algn="in">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FA22CC1-F421-42D7-B327-A0748A5CA8CA}">
      <dsp:nvSpPr>
        <dsp:cNvPr id="0" name=""/>
        <dsp:cNvSpPr/>
      </dsp:nvSpPr>
      <dsp:spPr>
        <a:xfrm>
          <a:off x="3514344" y="3983444"/>
          <a:ext cx="105106" cy="75428"/>
        </a:xfrm>
        <a:prstGeom prst="rect">
          <a:avLst/>
        </a:prstGeom>
        <a:solidFill>
          <a:schemeClr val="tx1">
            <a:lumMod val="85000"/>
            <a:lumOff val="15000"/>
          </a:schemeClr>
        </a:solidFill>
        <a:ln>
          <a:noFill/>
        </a:ln>
        <a:effectLst/>
      </dsp:spPr>
      <dsp:style>
        <a:lnRef idx="0">
          <a:scrgbClr r="0" g="0" b="0"/>
        </a:lnRef>
        <a:fillRef idx="3">
          <a:scrgbClr r="0" g="0" b="0"/>
        </a:fillRef>
        <a:effectRef idx="3">
          <a:scrgbClr r="0" g="0" b="0"/>
        </a:effectRef>
        <a:fontRef idx="minor">
          <a:schemeClr val="lt1"/>
        </a:fontRef>
      </dsp:style>
    </dsp:sp>
    <dsp:sp modelId="{42647E7A-7F8D-43C5-B7AA-DB1A84D62562}">
      <dsp:nvSpPr>
        <dsp:cNvPr id="0" name=""/>
        <dsp:cNvSpPr/>
      </dsp:nvSpPr>
      <dsp:spPr>
        <a:xfrm rot="10800000">
          <a:off x="4728783" y="2488755"/>
          <a:ext cx="1269849" cy="678751"/>
        </a:xfrm>
        <a:prstGeom prst="homePlate">
          <a:avLst>
            <a:gd name="adj" fmla="val 40000"/>
          </a:avLst>
        </a:prstGeom>
        <a:solidFill>
          <a:schemeClr val="bg1">
            <a:lumMod val="85000"/>
          </a:schemeClr>
        </a:solidFill>
        <a:ln w="6350" cap="flat" cmpd="sng" algn="in">
          <a:noFill/>
          <a:prstDash val="solid"/>
        </a:ln>
        <a:effectLst/>
      </dsp:spPr>
      <dsp:style>
        <a:lnRef idx="1">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rtlCol="0" anchor="ctr" anchorCtr="0">
          <a:noAutofit/>
        </a:bodyPr>
        <a:lstStyle/>
        <a:p>
          <a:pPr lvl="0" algn="ctr" defTabSz="488950" rtl="0">
            <a:lnSpc>
              <a:spcPct val="90000"/>
            </a:lnSpc>
            <a:spcBef>
              <a:spcPct val="0"/>
            </a:spcBef>
            <a:spcAft>
              <a:spcPct val="35000"/>
            </a:spcAft>
          </a:pPr>
          <a:r>
            <a:rPr lang="de-DE" sz="1100" kern="1200" dirty="0" err="1">
              <a:solidFill>
                <a:schemeClr val="tx1"/>
              </a:solidFill>
            </a:rPr>
            <a:t>Mrz</a:t>
          </a:r>
          <a:r>
            <a:rPr lang="de-DE" sz="1100" kern="1200" dirty="0">
              <a:solidFill>
                <a:schemeClr val="tx1"/>
              </a:solidFill>
            </a:rPr>
            <a:t> 20JJ</a:t>
          </a:r>
        </a:p>
      </dsp:txBody>
      <dsp:txXfrm rot="10800000">
        <a:off x="4864533" y="2488755"/>
        <a:ext cx="1134099" cy="678751"/>
      </dsp:txXfrm>
    </dsp:sp>
    <dsp:sp modelId="{6459495F-68A2-4439-A9B3-5DDACF24ECD9}">
      <dsp:nvSpPr>
        <dsp:cNvPr id="0" name=""/>
        <dsp:cNvSpPr/>
      </dsp:nvSpPr>
      <dsp:spPr>
        <a:xfrm>
          <a:off x="4481868" y="0"/>
          <a:ext cx="1763680" cy="181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rtlCol="0" anchor="b" anchorCtr="1">
          <a:noAutofit/>
        </a:bodyPr>
        <a:lstStyle/>
        <a:p>
          <a:pPr lvl="0" algn="ctr" defTabSz="622300" rtl="0">
            <a:lnSpc>
              <a:spcPct val="90000"/>
            </a:lnSpc>
            <a:spcBef>
              <a:spcPct val="0"/>
            </a:spcBef>
            <a:spcAft>
              <a:spcPct val="35000"/>
            </a:spcAft>
          </a:pPr>
          <a:r>
            <a:rPr lang="de-DE" sz="1400" kern="1200" dirty="0" smtClean="0"/>
            <a:t>Vierspuriger Reuterweg</a:t>
          </a:r>
          <a:endParaRPr lang="de-DE" sz="1400" kern="1200" dirty="0"/>
        </a:p>
      </dsp:txBody>
      <dsp:txXfrm>
        <a:off x="4481868" y="0"/>
        <a:ext cx="1763680" cy="1810004"/>
      </dsp:txXfrm>
    </dsp:sp>
    <dsp:sp modelId="{DA9415BC-5F5D-427A-8E4A-15DE1DCD00EC}">
      <dsp:nvSpPr>
        <dsp:cNvPr id="0" name=""/>
        <dsp:cNvSpPr/>
      </dsp:nvSpPr>
      <dsp:spPr>
        <a:xfrm>
          <a:off x="5363708" y="1923129"/>
          <a:ext cx="0" cy="565626"/>
        </a:xfrm>
        <a:prstGeom prst="line">
          <a:avLst/>
        </a:prstGeom>
        <a:noFill/>
        <a:ln w="12700" cap="flat" cmpd="sng" algn="in">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6283014-8366-4F80-A66F-FA0C7794F36F}">
      <dsp:nvSpPr>
        <dsp:cNvPr id="0" name=""/>
        <dsp:cNvSpPr/>
      </dsp:nvSpPr>
      <dsp:spPr>
        <a:xfrm>
          <a:off x="5320742" y="1810004"/>
          <a:ext cx="85932" cy="113125"/>
        </a:xfrm>
        <a:prstGeom prst="rect">
          <a:avLst/>
        </a:prstGeom>
        <a:solidFill>
          <a:schemeClr val="bg1">
            <a:lumMod val="75000"/>
          </a:schemeClr>
        </a:solidFill>
        <a:ln>
          <a:noFill/>
        </a:ln>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97975-52CC-4703-B090-3C0D7101D171}">
      <dsp:nvSpPr>
        <dsp:cNvPr id="0" name=""/>
        <dsp:cNvSpPr/>
      </dsp:nvSpPr>
      <dsp:spPr>
        <a:xfrm>
          <a:off x="209444" y="2480108"/>
          <a:ext cx="2246067" cy="678751"/>
        </a:xfrm>
        <a:prstGeom prst="homePlate">
          <a:avLst>
            <a:gd name="adj" fmla="val 40000"/>
          </a:avLst>
        </a:prstGeom>
        <a:solidFill>
          <a:schemeClr val="accent1">
            <a:lumMod val="50000"/>
          </a:schemeClr>
        </a:solidFill>
        <a:ln w="6350" cap="flat" cmpd="sng" algn="in">
          <a:noFill/>
          <a:prstDash val="solid"/>
        </a:ln>
        <a:effectLst/>
      </dsp:spPr>
      <dsp:style>
        <a:lnRef idx="1">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rtlCol="0" anchor="ctr" anchorCtr="0">
          <a:noAutofit/>
        </a:bodyPr>
        <a:lstStyle/>
        <a:p>
          <a:pPr lvl="0" algn="ctr" defTabSz="889000" rtl="0">
            <a:lnSpc>
              <a:spcPct val="90000"/>
            </a:lnSpc>
            <a:spcBef>
              <a:spcPct val="0"/>
            </a:spcBef>
            <a:spcAft>
              <a:spcPct val="35000"/>
            </a:spcAft>
          </a:pPr>
          <a:r>
            <a:rPr lang="de-DE" sz="2000" kern="1200" dirty="0"/>
            <a:t>Jan </a:t>
          </a:r>
          <a:r>
            <a:rPr lang="de-DE" sz="2000" kern="1200" dirty="0" smtClean="0"/>
            <a:t>2JJ</a:t>
          </a:r>
          <a:endParaRPr lang="de-DE" sz="2000" kern="1200" dirty="0"/>
        </a:p>
      </dsp:txBody>
      <dsp:txXfrm>
        <a:off x="209444" y="2480108"/>
        <a:ext cx="2110317" cy="678751"/>
      </dsp:txXfrm>
    </dsp:sp>
    <dsp:sp modelId="{95FCF055-303A-4445-9813-7E8E825042F7}">
      <dsp:nvSpPr>
        <dsp:cNvPr id="0" name=""/>
        <dsp:cNvSpPr/>
      </dsp:nvSpPr>
      <dsp:spPr>
        <a:xfrm>
          <a:off x="-227291" y="-8647"/>
          <a:ext cx="3119538" cy="181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rtlCol="0" anchor="b" anchorCtr="1">
          <a:noAutofit/>
        </a:bodyPr>
        <a:lstStyle/>
        <a:p>
          <a:pPr lvl="0" algn="ctr" defTabSz="622300" rtl="0">
            <a:lnSpc>
              <a:spcPct val="90000"/>
            </a:lnSpc>
            <a:spcBef>
              <a:spcPct val="0"/>
            </a:spcBef>
            <a:spcAft>
              <a:spcPct val="35000"/>
            </a:spcAft>
          </a:pPr>
          <a:r>
            <a:rPr lang="de-DE" sz="1400" kern="1200" dirty="0" smtClean="0"/>
            <a:t>Breiter Radweg auf der Hansaallee entlang des Campus Westend</a:t>
          </a:r>
          <a:endParaRPr lang="de-DE" sz="1400" kern="1200" dirty="0"/>
        </a:p>
      </dsp:txBody>
      <dsp:txXfrm>
        <a:off x="-227291" y="-8647"/>
        <a:ext cx="3119538" cy="1810004"/>
      </dsp:txXfrm>
    </dsp:sp>
    <dsp:sp modelId="{9B8552CD-49EF-4C0D-A1E0-14E2B93937C6}">
      <dsp:nvSpPr>
        <dsp:cNvPr id="0" name=""/>
        <dsp:cNvSpPr/>
      </dsp:nvSpPr>
      <dsp:spPr>
        <a:xfrm rot="37288">
          <a:off x="2455471" y="2826952"/>
          <a:ext cx="1377032" cy="0"/>
        </a:xfrm>
        <a:custGeom>
          <a:avLst/>
          <a:gdLst/>
          <a:ahLst/>
          <a:cxnLst/>
          <a:rect l="0" t="0" r="0" b="0"/>
          <a:pathLst>
            <a:path>
              <a:moveTo>
                <a:pt x="0" y="0"/>
              </a:moveTo>
              <a:lnTo>
                <a:pt x="1377032" y="0"/>
              </a:lnTo>
            </a:path>
          </a:pathLst>
        </a:custGeom>
        <a:noFill/>
        <a:ln w="6350" cap="flat" cmpd="sng" algn="in">
          <a:solidFill>
            <a:schemeClr val="accent5">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D01E2BCD-A874-4A1C-89AC-5538E4157620}">
      <dsp:nvSpPr>
        <dsp:cNvPr id="0" name=""/>
        <dsp:cNvSpPr/>
      </dsp:nvSpPr>
      <dsp:spPr>
        <a:xfrm>
          <a:off x="1332477" y="1914482"/>
          <a:ext cx="0" cy="565626"/>
        </a:xfrm>
        <a:prstGeom prst="line">
          <a:avLst/>
        </a:prstGeom>
        <a:noFill/>
        <a:ln w="12700" cap="flat" cmpd="sng" algn="in">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2FDB9A9-E4A8-41C4-8D31-90A173B96E5C}">
      <dsp:nvSpPr>
        <dsp:cNvPr id="0" name=""/>
        <dsp:cNvSpPr/>
      </dsp:nvSpPr>
      <dsp:spPr>
        <a:xfrm>
          <a:off x="1279901" y="1801356"/>
          <a:ext cx="105152" cy="113125"/>
        </a:xfrm>
        <a:prstGeom prst="rect">
          <a:avLst/>
        </a:prstGeom>
        <a:solidFill>
          <a:schemeClr val="accent1">
            <a:lumMod val="50000"/>
          </a:schemeClr>
        </a:solidFill>
        <a:ln>
          <a:noFill/>
        </a:ln>
        <a:effectLst/>
      </dsp:spPr>
      <dsp:style>
        <a:lnRef idx="0">
          <a:scrgbClr r="0" g="0" b="0"/>
        </a:lnRef>
        <a:fillRef idx="3">
          <a:scrgbClr r="0" g="0" b="0"/>
        </a:fillRef>
        <a:effectRef idx="3">
          <a:scrgbClr r="0" g="0" b="0"/>
        </a:effectRef>
        <a:fontRef idx="minor">
          <a:schemeClr val="lt1"/>
        </a:fontRef>
      </dsp:style>
    </dsp:sp>
    <dsp:sp modelId="{26B4BD2F-FDF2-43F2-B16B-BEB2D2725732}">
      <dsp:nvSpPr>
        <dsp:cNvPr id="0" name=""/>
        <dsp:cNvSpPr/>
      </dsp:nvSpPr>
      <dsp:spPr>
        <a:xfrm rot="10800000">
          <a:off x="3832463" y="2550993"/>
          <a:ext cx="2245100" cy="566852"/>
        </a:xfrm>
        <a:prstGeom prst="homePlate">
          <a:avLst>
            <a:gd name="adj" fmla="val 40000"/>
          </a:avLst>
        </a:prstGeom>
        <a:solidFill>
          <a:schemeClr val="tx1">
            <a:lumMod val="85000"/>
            <a:lumOff val="15000"/>
          </a:schemeClr>
        </a:solidFill>
        <a:ln w="6350" cap="flat" cmpd="sng" algn="in">
          <a:noFill/>
          <a:prstDash val="solid"/>
        </a:ln>
        <a:effectLst/>
      </dsp:spPr>
      <dsp:style>
        <a:lnRef idx="1">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rtlCol="0" anchor="ctr" anchorCtr="0">
          <a:noAutofit/>
        </a:bodyPr>
        <a:lstStyle/>
        <a:p>
          <a:pPr lvl="0" algn="ctr" defTabSz="800100" rtl="0">
            <a:lnSpc>
              <a:spcPct val="90000"/>
            </a:lnSpc>
            <a:spcBef>
              <a:spcPct val="0"/>
            </a:spcBef>
            <a:spcAft>
              <a:spcPct val="35000"/>
            </a:spcAft>
          </a:pPr>
          <a:r>
            <a:rPr lang="de-DE" sz="1800" b="1" kern="1200" dirty="0" smtClean="0"/>
            <a:t>?</a:t>
          </a:r>
          <a:endParaRPr lang="de-DE" sz="1800" b="1" kern="1200" dirty="0"/>
        </a:p>
      </dsp:txBody>
      <dsp:txXfrm rot="10800000">
        <a:off x="3945833" y="2550993"/>
        <a:ext cx="2131730" cy="566852"/>
      </dsp:txXfrm>
    </dsp:sp>
    <dsp:sp modelId="{6C70F55F-492B-43E5-837C-20655AECEE3D}">
      <dsp:nvSpPr>
        <dsp:cNvPr id="0" name=""/>
        <dsp:cNvSpPr/>
      </dsp:nvSpPr>
      <dsp:spPr>
        <a:xfrm>
          <a:off x="3395915" y="4001746"/>
          <a:ext cx="3118195" cy="1511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rtlCol="0" anchor="t" anchorCtr="1">
          <a:noAutofit/>
        </a:bodyPr>
        <a:lstStyle/>
        <a:p>
          <a:pPr lvl="0" algn="ctr" defTabSz="622300" rtl="0">
            <a:lnSpc>
              <a:spcPct val="90000"/>
            </a:lnSpc>
            <a:spcBef>
              <a:spcPct val="0"/>
            </a:spcBef>
            <a:spcAft>
              <a:spcPct val="35000"/>
            </a:spcAft>
          </a:pPr>
          <a:endParaRPr lang="de-DE" sz="1400" kern="1200" noProof="0" dirty="0"/>
        </a:p>
      </dsp:txBody>
      <dsp:txXfrm>
        <a:off x="3395915" y="4001746"/>
        <a:ext cx="3118195" cy="1511606"/>
      </dsp:txXfrm>
    </dsp:sp>
    <dsp:sp modelId="{EFE2D3E2-1871-4306-945A-082E4C6DFF62}">
      <dsp:nvSpPr>
        <dsp:cNvPr id="0" name=""/>
        <dsp:cNvSpPr/>
      </dsp:nvSpPr>
      <dsp:spPr>
        <a:xfrm>
          <a:off x="4955013" y="3220420"/>
          <a:ext cx="0" cy="472377"/>
        </a:xfrm>
        <a:prstGeom prst="line">
          <a:avLst/>
        </a:prstGeom>
        <a:noFill/>
        <a:ln w="12700" cap="flat" cmpd="sng" algn="in">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FA22CC1-F421-42D7-B327-A0748A5CA8CA}">
      <dsp:nvSpPr>
        <dsp:cNvPr id="0" name=""/>
        <dsp:cNvSpPr/>
      </dsp:nvSpPr>
      <dsp:spPr>
        <a:xfrm>
          <a:off x="4902460" y="3748747"/>
          <a:ext cx="105106" cy="94475"/>
        </a:xfrm>
        <a:prstGeom prst="rect">
          <a:avLst/>
        </a:prstGeom>
        <a:solidFill>
          <a:schemeClr val="tx1">
            <a:lumMod val="85000"/>
            <a:lumOff val="15000"/>
          </a:schemeClr>
        </a:solidFill>
        <a:ln>
          <a:noFill/>
        </a:ln>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Sechseck-Zeitachse"/>
  <dgm:desc val="Verwenden Sie diese Option, um eine Liste von Ereignissen in chronologischer Reihenfolge darzustellen. Ein unsichtbares Feld enthält die Beschreibung, während das Datum jeweils in den Sechsecken angezeigt wird, mit Ausnahme des ersten und letzten Knotens. Hier wird das Datum in einer Startseitenform angezeigt. Es kann eine große Textmenge mit einem Datumsformat mittlerer Länge angezeigt werden."/>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exagonTimeline">
  <dgm:title val="Sechseck-Zeitachse"/>
  <dgm:desc val="Verwenden Sie diese Option, um eine Liste von Ereignissen in chronologischer Reihenfolge darzustellen. Ein unsichtbares Feld enthält die Beschreibung, während das Datum jeweils in den Sechsecken angezeigt wird, mit Ausnahme des ersten und letzten Knotens. Hier wird das Datum in einer Startseitenform angezeigt. Es kann eine große Textmenge mit einem Datumsformat mittlerer Länge angezeigt werden."/>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71D95E7-0731-4371-A1DD-0B92B5A916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F970F750-0DCF-4CC1-9997-9535709009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E4176A-5113-4AD5-B682-151525F039BF}" type="datetime1">
              <a:rPr lang="de-DE" smtClean="0"/>
              <a:t>16.06.2021</a:t>
            </a:fld>
            <a:endParaRPr lang="de-DE"/>
          </a:p>
        </p:txBody>
      </p:sp>
      <p:sp>
        <p:nvSpPr>
          <p:cNvPr id="4" name="Fußzeilenplatzhalter 3">
            <a:extLst>
              <a:ext uri="{FF2B5EF4-FFF2-40B4-BE49-F238E27FC236}">
                <a16:creationId xmlns:a16="http://schemas.microsoft.com/office/drawing/2014/main" id="{821234FD-756B-4FAA-A97E-31F9A7BEAE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8B4F4E56-321B-4A4C-9A63-8E1C113098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E6DAB7-7518-4534-B5F0-91D69CB8FA1B}" type="slidenum">
              <a:rPr lang="de-DE" smtClean="0"/>
              <a:t>‹Nr.›</a:t>
            </a:fld>
            <a:endParaRPr lang="de-DE"/>
          </a:p>
        </p:txBody>
      </p:sp>
    </p:spTree>
    <p:extLst>
      <p:ext uri="{BB962C8B-B14F-4D97-AF65-F5344CB8AC3E}">
        <p14:creationId xmlns:p14="http://schemas.microsoft.com/office/powerpoint/2010/main" val="33453562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71AF427-C2EC-486E-9BA6-2D6B188ABAF9}" type="datetime1">
              <a:rPr lang="de-DE" noProof="0" smtClean="0"/>
              <a:t>16.06.2021</a:t>
            </a:fld>
            <a:endParaRPr lang="de-DE" noProof="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B68C18-1BF1-F447-95ED-60EAAE35426E}" type="slidenum">
              <a:rPr lang="de-DE" noProof="0" smtClean="0"/>
              <a:t>‹Nr.›</a:t>
            </a:fld>
            <a:endParaRPr lang="de-DE" noProof="0"/>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68B68C18-1BF1-F447-95ED-60EAAE35426E}" type="slidenum">
              <a:rPr lang="de-DE" smtClean="0"/>
              <a:t>1</a:t>
            </a:fld>
            <a:endParaRPr lang="de-DE"/>
          </a:p>
        </p:txBody>
      </p:sp>
    </p:spTree>
    <p:extLst>
      <p:ext uri="{BB962C8B-B14F-4D97-AF65-F5344CB8AC3E}">
        <p14:creationId xmlns:p14="http://schemas.microsoft.com/office/powerpoint/2010/main" val="351159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68B68C18-1BF1-F447-95ED-60EAAE35426E}" type="slidenum">
              <a:rPr lang="de-DE" smtClean="0"/>
              <a:t>2</a:t>
            </a:fld>
            <a:endParaRPr lang="de-DE"/>
          </a:p>
        </p:txBody>
      </p:sp>
    </p:spTree>
    <p:extLst>
      <p:ext uri="{BB962C8B-B14F-4D97-AF65-F5344CB8AC3E}">
        <p14:creationId xmlns:p14="http://schemas.microsoft.com/office/powerpoint/2010/main" val="330890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68B68C18-1BF1-F447-95ED-60EAAE35426E}" type="slidenum">
              <a:rPr lang="de-DE" smtClean="0"/>
              <a:t>3</a:t>
            </a:fld>
            <a:endParaRPr lang="de-DE"/>
          </a:p>
        </p:txBody>
      </p:sp>
    </p:spTree>
    <p:extLst>
      <p:ext uri="{BB962C8B-B14F-4D97-AF65-F5344CB8AC3E}">
        <p14:creationId xmlns:p14="http://schemas.microsoft.com/office/powerpoint/2010/main" val="4199196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68B68C18-1BF1-F447-95ED-60EAAE35426E}" type="slidenum">
              <a:rPr lang="de-DE" smtClean="0"/>
              <a:t>4</a:t>
            </a:fld>
            <a:endParaRPr lang="de-DE"/>
          </a:p>
        </p:txBody>
      </p:sp>
    </p:spTree>
    <p:extLst>
      <p:ext uri="{BB962C8B-B14F-4D97-AF65-F5344CB8AC3E}">
        <p14:creationId xmlns:p14="http://schemas.microsoft.com/office/powerpoint/2010/main" val="2639960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68B68C18-1BF1-F447-95ED-60EAAE35426E}" type="slidenum">
              <a:rPr lang="de-DE" smtClean="0"/>
              <a:t>5</a:t>
            </a:fld>
            <a:endParaRPr lang="de-DE"/>
          </a:p>
        </p:txBody>
      </p:sp>
    </p:spTree>
    <p:extLst>
      <p:ext uri="{BB962C8B-B14F-4D97-AF65-F5344CB8AC3E}">
        <p14:creationId xmlns:p14="http://schemas.microsoft.com/office/powerpoint/2010/main" val="4222675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p:bgRef idx="1001">
        <a:schemeClr val="bg2"/>
      </p:bgRef>
    </p:bg>
    <p:spTree>
      <p:nvGrpSpPr>
        <p:cNvPr id="1" name=""/>
        <p:cNvGrpSpPr/>
        <p:nvPr/>
      </p:nvGrpSpPr>
      <p:grpSpPr>
        <a:xfrm>
          <a:off x="0" y="0"/>
          <a:ext cx="0" cy="0"/>
          <a:chOff x="0" y="0"/>
          <a:chExt cx="0" cy="0"/>
        </a:xfrm>
      </p:grpSpPr>
      <p:sp>
        <p:nvSpPr>
          <p:cNvPr id="12" name="Freihandform 6" title="Seitenzahl-Form"/>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el 1"/>
          <p:cNvSpPr>
            <a:spLocks noGrp="1"/>
          </p:cNvSpPr>
          <p:nvPr>
            <p:ph type="ctrTitle" hasCustomPrompt="1"/>
          </p:nvPr>
        </p:nvSpPr>
        <p:spPr>
          <a:xfrm>
            <a:off x="5747656" y="1264197"/>
            <a:ext cx="5670487" cy="4268965"/>
          </a:xfrm>
        </p:spPr>
        <p:txBody>
          <a:bodyPr rtlCol="0" anchor="ctr">
            <a:normAutofit/>
          </a:bodyPr>
          <a:lstStyle>
            <a:lvl1pPr algn="l">
              <a:lnSpc>
                <a:spcPct val="85000"/>
              </a:lnSpc>
              <a:defRPr sz="5200" cap="none" baseline="0">
                <a:solidFill>
                  <a:schemeClr val="tx2"/>
                </a:solidFill>
              </a:defRPr>
            </a:lvl1pPr>
          </a:lstStyle>
          <a:p>
            <a:pPr rtl="0"/>
            <a:r>
              <a:rPr lang="de-DE" noProof="0"/>
              <a:t>Titelmasterformat durch Klicken bearbeiten</a:t>
            </a:r>
          </a:p>
        </p:txBody>
      </p:sp>
      <p:sp>
        <p:nvSpPr>
          <p:cNvPr id="3" name="Untertitel 2"/>
          <p:cNvSpPr>
            <a:spLocks noGrp="1"/>
          </p:cNvSpPr>
          <p:nvPr>
            <p:ph type="subTitle" idx="1" hasCustomPrompt="1"/>
          </p:nvPr>
        </p:nvSpPr>
        <p:spPr>
          <a:xfrm>
            <a:off x="667666" y="4151085"/>
            <a:ext cx="4633806" cy="1591181"/>
          </a:xfrm>
        </p:spPr>
        <p:txBody>
          <a:bodyPr rtlCol="0"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noProof="0"/>
              <a:t>Formatvorlage des Untertitelmasters durch Klicken bearbeiten</a:t>
            </a:r>
          </a:p>
        </p:txBody>
      </p:sp>
      <p:cxnSp>
        <p:nvCxnSpPr>
          <p:cNvPr id="9" name="Gerader Verbinder 8" title="Vertikale Lini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Bildplatzhalter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rtlCol="0" anchor="ctr"/>
          <a:lstStyle>
            <a:lvl1pPr marL="0" indent="0" algn="ctr">
              <a:buNone/>
              <a:defRPr i="1"/>
            </a:lvl1pPr>
          </a:lstStyle>
          <a:p>
            <a:pPr rtl="0"/>
            <a:r>
              <a:rPr lang="de-DE" noProof="0"/>
              <a:t>Foto im Hochformat einfügen</a:t>
            </a:r>
          </a:p>
        </p:txBody>
      </p:sp>
    </p:spTree>
    <p:extLst>
      <p:ext uri="{BB962C8B-B14F-4D97-AF65-F5344CB8AC3E}">
        <p14:creationId xmlns:p14="http://schemas.microsoft.com/office/powerpoint/2010/main" val="18274263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mit Beschriftung">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 name="Titel 1"/>
          <p:cNvSpPr>
            <a:spLocks noGrp="1"/>
          </p:cNvSpPr>
          <p:nvPr>
            <p:ph type="title" hasCustomPrompt="1"/>
          </p:nvPr>
        </p:nvSpPr>
        <p:spPr>
          <a:xfrm>
            <a:off x="762000" y="559678"/>
            <a:ext cx="3833906" cy="2221622"/>
          </a:xfrm>
        </p:spPr>
        <p:txBody>
          <a:bodyPr rtlCol="0" anchor="b"/>
          <a:lstStyle>
            <a:lvl1pPr>
              <a:defRPr>
                <a:solidFill>
                  <a:schemeClr val="bg1"/>
                </a:solidFill>
              </a:defRPr>
            </a:lvl1pPr>
          </a:lstStyle>
          <a:p>
            <a:pPr rtl="0"/>
            <a:r>
              <a:rPr lang="de-DE" noProof="0" dirty="0"/>
              <a:t>Titelmasterformat durch Klicken bearbeiten</a:t>
            </a:r>
          </a:p>
        </p:txBody>
      </p:sp>
      <p:sp>
        <p:nvSpPr>
          <p:cNvPr id="4" name="Datumsplatzhalter 3"/>
          <p:cNvSpPr>
            <a:spLocks noGrp="1"/>
          </p:cNvSpPr>
          <p:nvPr>
            <p:ph type="dt" sz="half" idx="10"/>
          </p:nvPr>
        </p:nvSpPr>
        <p:spPr/>
        <p:txBody>
          <a:bodyPr rtlCol="0"/>
          <a:lstStyle>
            <a:lvl1pPr>
              <a:defRPr>
                <a:solidFill>
                  <a:schemeClr val="bg1"/>
                </a:solidFill>
              </a:defRPr>
            </a:lvl1pPr>
          </a:lstStyle>
          <a:p>
            <a:pPr rtl="0"/>
            <a:endParaRPr lang="de-DE" noProof="0"/>
          </a:p>
        </p:txBody>
      </p:sp>
      <p:sp>
        <p:nvSpPr>
          <p:cNvPr id="5" name="Fußzeilenplatzhalter 4"/>
          <p:cNvSpPr>
            <a:spLocks noGrp="1"/>
          </p:cNvSpPr>
          <p:nvPr>
            <p:ph type="ftr" sz="quarter" idx="11"/>
          </p:nvPr>
        </p:nvSpPr>
        <p:spPr/>
        <p:txBody>
          <a:bodyPr rtlCol="0"/>
          <a:lstStyle>
            <a:lvl1pPr>
              <a:defRPr>
                <a:solidFill>
                  <a:schemeClr val="bg1"/>
                </a:solidFill>
              </a:defRPr>
            </a:lvl1pPr>
          </a:lstStyle>
          <a:p>
            <a:pPr rtl="0"/>
            <a:r>
              <a:rPr lang="de-DE" noProof="0" smtClean="0"/>
              <a:t>Martina van Holst, 2. Semester Geographien der Globalisierung: Anwendungsfelder der Mobilitätsforschung. Dozenten: Robert Schönduwe und Heiner Monheim</a:t>
            </a:r>
            <a:endParaRPr lang="de-DE" noProof="0"/>
          </a:p>
        </p:txBody>
      </p:sp>
      <p:sp>
        <p:nvSpPr>
          <p:cNvPr id="6" name="Foliennummernplatzhalter 5"/>
          <p:cNvSpPr>
            <a:spLocks noGrp="1"/>
          </p:cNvSpPr>
          <p:nvPr>
            <p:ph type="sldNum" sz="quarter" idx="12"/>
          </p:nvPr>
        </p:nvSpPr>
        <p:spPr/>
        <p:txBody>
          <a:bodyPr rtlCol="0"/>
          <a:lstStyle/>
          <a:p>
            <a:pPr rtl="0"/>
            <a:fld id="{13D2E340-0663-474B-992C-9192B5C45E57}" type="slidenum">
              <a:rPr lang="de-DE" noProof="0" smtClean="0"/>
              <a:t>‹Nr.›</a:t>
            </a:fld>
            <a:endParaRPr lang="de-DE" noProof="0"/>
          </a:p>
        </p:txBody>
      </p:sp>
      <p:sp>
        <p:nvSpPr>
          <p:cNvPr id="20" name="Textplatzhalt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de-DE" noProof="0"/>
              <a:t>Untertitel hier einfügen</a:t>
            </a:r>
          </a:p>
        </p:txBody>
      </p:sp>
      <p:cxnSp>
        <p:nvCxnSpPr>
          <p:cNvPr id="21" name="Gerader Verbinder 20" title="Horizontale Lini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Inhaltsplatzhalter 6">
            <a:extLst>
              <a:ext uri="{FF2B5EF4-FFF2-40B4-BE49-F238E27FC236}">
                <a16:creationId xmlns:a16="http://schemas.microsoft.com/office/drawing/2014/main" id="{FBC751F3-ABD6-4995-8494-4932D12ACE1B}"/>
              </a:ext>
            </a:extLst>
          </p:cNvPr>
          <p:cNvSpPr>
            <a:spLocks noGrp="1"/>
          </p:cNvSpPr>
          <p:nvPr>
            <p:ph sz="quarter" idx="19" hasCustomPrompt="1"/>
          </p:nvPr>
        </p:nvSpPr>
        <p:spPr>
          <a:xfrm>
            <a:off x="5326063" y="559678"/>
            <a:ext cx="6103937" cy="5191835"/>
          </a:xfrm>
        </p:spPr>
        <p:txBody>
          <a:bodyPr rtlCol="0"/>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28754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mit Beschriftung">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 name="Titel 1"/>
          <p:cNvSpPr>
            <a:spLocks noGrp="1"/>
          </p:cNvSpPr>
          <p:nvPr>
            <p:ph type="title" hasCustomPrompt="1"/>
          </p:nvPr>
        </p:nvSpPr>
        <p:spPr>
          <a:xfrm>
            <a:off x="762000" y="559678"/>
            <a:ext cx="3833906" cy="2221622"/>
          </a:xfrm>
        </p:spPr>
        <p:txBody>
          <a:bodyPr rtlCol="0" anchor="b"/>
          <a:lstStyle>
            <a:lvl1pPr>
              <a:defRPr>
                <a:solidFill>
                  <a:schemeClr val="bg1"/>
                </a:solidFill>
              </a:defRPr>
            </a:lvl1pPr>
          </a:lstStyle>
          <a:p>
            <a:pPr rtl="0"/>
            <a:r>
              <a:rPr lang="de-DE" noProof="0"/>
              <a:t>Titelmasterformat durch Klicken bearbeiten</a:t>
            </a:r>
          </a:p>
        </p:txBody>
      </p:sp>
      <p:sp>
        <p:nvSpPr>
          <p:cNvPr id="4" name="Datumsplatzhalter 3"/>
          <p:cNvSpPr>
            <a:spLocks noGrp="1"/>
          </p:cNvSpPr>
          <p:nvPr>
            <p:ph type="dt" sz="half" idx="10"/>
          </p:nvPr>
        </p:nvSpPr>
        <p:spPr/>
        <p:txBody>
          <a:bodyPr rtlCol="0"/>
          <a:lstStyle>
            <a:lvl1pPr>
              <a:defRPr>
                <a:solidFill>
                  <a:schemeClr val="bg1"/>
                </a:solidFill>
              </a:defRPr>
            </a:lvl1pPr>
          </a:lstStyle>
          <a:p>
            <a:pPr rtl="0"/>
            <a:endParaRPr lang="de-DE" noProof="0"/>
          </a:p>
        </p:txBody>
      </p:sp>
      <p:sp>
        <p:nvSpPr>
          <p:cNvPr id="5" name="Fußzeilenplatzhalter 4"/>
          <p:cNvSpPr>
            <a:spLocks noGrp="1"/>
          </p:cNvSpPr>
          <p:nvPr>
            <p:ph type="ftr" sz="quarter" idx="11"/>
          </p:nvPr>
        </p:nvSpPr>
        <p:spPr/>
        <p:txBody>
          <a:bodyPr rtlCol="0"/>
          <a:lstStyle>
            <a:lvl1pPr>
              <a:defRPr>
                <a:solidFill>
                  <a:schemeClr val="bg1"/>
                </a:solidFill>
              </a:defRPr>
            </a:lvl1pPr>
          </a:lstStyle>
          <a:p>
            <a:pPr rtl="0"/>
            <a:r>
              <a:rPr lang="de-DE" noProof="0" smtClean="0"/>
              <a:t>Martina van Holst, 2. Semester Geographien der Globalisierung: Anwendungsfelder der Mobilitätsforschung. Dozenten: Robert Schönduwe und Heiner Monheim</a:t>
            </a:r>
            <a:endParaRPr lang="de-DE" noProof="0"/>
          </a:p>
        </p:txBody>
      </p:sp>
      <p:sp>
        <p:nvSpPr>
          <p:cNvPr id="6" name="Foliennummernplatzhalter 5"/>
          <p:cNvSpPr>
            <a:spLocks noGrp="1"/>
          </p:cNvSpPr>
          <p:nvPr>
            <p:ph type="sldNum" sz="quarter" idx="12"/>
          </p:nvPr>
        </p:nvSpPr>
        <p:spPr/>
        <p:txBody>
          <a:bodyPr rtlCol="0"/>
          <a:lstStyle/>
          <a:p>
            <a:pPr rtl="0"/>
            <a:fld id="{13D2E340-0663-474B-992C-9192B5C45E57}" type="slidenum">
              <a:rPr lang="de-DE" noProof="0" smtClean="0"/>
              <a:t>‹Nr.›</a:t>
            </a:fld>
            <a:endParaRPr lang="de-DE" noProof="0"/>
          </a:p>
        </p:txBody>
      </p:sp>
      <p:sp>
        <p:nvSpPr>
          <p:cNvPr id="20" name="Textplatzhalt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de-DE" noProof="0"/>
              <a:t>Untertitel hier einfügen</a:t>
            </a:r>
          </a:p>
        </p:txBody>
      </p:sp>
      <p:cxnSp>
        <p:nvCxnSpPr>
          <p:cNvPr id="21" name="Gerader Verbinder 20" title="Horizontale Lini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Bildplatzhalter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rtlCol="0" anchor="ctr"/>
          <a:lstStyle>
            <a:lvl1pPr marL="0" indent="0" algn="ctr">
              <a:buNone/>
              <a:defRPr/>
            </a:lvl1pPr>
          </a:lstStyle>
          <a:p>
            <a:pPr rtl="0"/>
            <a:r>
              <a:rPr lang="de-DE" noProof="0" smtClean="0"/>
              <a:t>Bild durch Klicken auf Symbol hinzufügen</a:t>
            </a:r>
            <a:endParaRPr lang="de-DE" noProof="0"/>
          </a:p>
        </p:txBody>
      </p:sp>
    </p:spTree>
    <p:extLst>
      <p:ext uri="{BB962C8B-B14F-4D97-AF65-F5344CB8AC3E}">
        <p14:creationId xmlns:p14="http://schemas.microsoft.com/office/powerpoint/2010/main" val="368749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 name="Titel 1"/>
          <p:cNvSpPr>
            <a:spLocks noGrp="1"/>
          </p:cNvSpPr>
          <p:nvPr>
            <p:ph type="title" hasCustomPrompt="1"/>
          </p:nvPr>
        </p:nvSpPr>
        <p:spPr>
          <a:xfrm>
            <a:off x="762000" y="559677"/>
            <a:ext cx="3833906" cy="5274923"/>
          </a:xfrm>
        </p:spPr>
        <p:txBody>
          <a:bodyPr rtlCol="0" anchor="b">
            <a:normAutofit/>
          </a:bodyPr>
          <a:lstStyle>
            <a:lvl1pPr>
              <a:defRPr sz="3500">
                <a:solidFill>
                  <a:schemeClr val="bg1"/>
                </a:solidFill>
              </a:defRPr>
            </a:lvl1pPr>
          </a:lstStyle>
          <a:p>
            <a:pPr rtl="0"/>
            <a:r>
              <a:rPr lang="de-DE" noProof="0" dirty="0"/>
              <a:t>Titelmasterformat durch Klicken bearbeiten</a:t>
            </a:r>
          </a:p>
        </p:txBody>
      </p:sp>
      <p:sp>
        <p:nvSpPr>
          <p:cNvPr id="4" name="Datumsplatzhalter 3"/>
          <p:cNvSpPr>
            <a:spLocks noGrp="1"/>
          </p:cNvSpPr>
          <p:nvPr>
            <p:ph type="dt" sz="half" idx="10"/>
          </p:nvPr>
        </p:nvSpPr>
        <p:spPr/>
        <p:txBody>
          <a:bodyPr rtlCol="0"/>
          <a:lstStyle>
            <a:lvl1pPr>
              <a:defRPr>
                <a:solidFill>
                  <a:schemeClr val="bg1"/>
                </a:solidFill>
              </a:defRPr>
            </a:lvl1pPr>
          </a:lstStyle>
          <a:p>
            <a:pPr rtl="0"/>
            <a:endParaRPr lang="de-DE" noProof="0"/>
          </a:p>
        </p:txBody>
      </p:sp>
      <p:sp>
        <p:nvSpPr>
          <p:cNvPr id="5" name="Fußzeilenplatzhalter 4"/>
          <p:cNvSpPr>
            <a:spLocks noGrp="1"/>
          </p:cNvSpPr>
          <p:nvPr>
            <p:ph type="ftr" sz="quarter" idx="11"/>
          </p:nvPr>
        </p:nvSpPr>
        <p:spPr/>
        <p:txBody>
          <a:bodyPr rtlCol="0"/>
          <a:lstStyle>
            <a:lvl1pPr>
              <a:defRPr>
                <a:solidFill>
                  <a:schemeClr val="bg1"/>
                </a:solidFill>
              </a:defRPr>
            </a:lvl1pPr>
          </a:lstStyle>
          <a:p>
            <a:pPr rtl="0"/>
            <a:r>
              <a:rPr lang="de-DE" noProof="0" smtClean="0"/>
              <a:t>Martina van Holst, 2. Semester Geographien der Globalisierung: Anwendungsfelder der Mobilitätsforschung. Dozenten: Robert Schönduwe und Heiner Monheim</a:t>
            </a:r>
            <a:endParaRPr lang="de-DE" noProof="0"/>
          </a:p>
        </p:txBody>
      </p:sp>
      <p:sp>
        <p:nvSpPr>
          <p:cNvPr id="6" name="Foliennummernplatzhalter 5"/>
          <p:cNvSpPr>
            <a:spLocks noGrp="1"/>
          </p:cNvSpPr>
          <p:nvPr>
            <p:ph type="sldNum" sz="quarter" idx="12"/>
          </p:nvPr>
        </p:nvSpPr>
        <p:spPr/>
        <p:txBody>
          <a:bodyPr rtlCol="0"/>
          <a:lstStyle/>
          <a:p>
            <a:pPr rtl="0"/>
            <a:fld id="{13D2E340-0663-474B-992C-9192B5C45E57}" type="slidenum">
              <a:rPr lang="de-DE" noProof="0" smtClean="0"/>
              <a:t>‹Nr.›</a:t>
            </a:fld>
            <a:endParaRPr lang="de-DE" noProof="0"/>
          </a:p>
        </p:txBody>
      </p:sp>
      <p:cxnSp>
        <p:nvCxnSpPr>
          <p:cNvPr id="21" name="Gerader Verbinder 20" title="Horizontale Lini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Inhaltsplatzhalter 2">
            <a:extLst>
              <a:ext uri="{FF2B5EF4-FFF2-40B4-BE49-F238E27FC236}">
                <a16:creationId xmlns:a16="http://schemas.microsoft.com/office/drawing/2014/main" id="{4889D34E-DF9E-41B7-A5EC-B9D63999B3D0}"/>
              </a:ext>
            </a:extLst>
          </p:cNvPr>
          <p:cNvSpPr>
            <a:spLocks noGrp="1"/>
          </p:cNvSpPr>
          <p:nvPr>
            <p:ph idx="1" hasCustomPrompt="1"/>
          </p:nvPr>
        </p:nvSpPr>
        <p:spPr>
          <a:xfrm>
            <a:off x="5181600" y="559678"/>
            <a:ext cx="6172200" cy="5617285"/>
          </a:xfrm>
        </p:spPr>
        <p:txBody>
          <a:bodyPr rtlCol="0"/>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322261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normAutofit/>
          </a:bodyPr>
          <a:lstStyle>
            <a:lvl1pPr>
              <a:defRPr sz="3500"/>
            </a:lvl1pPr>
          </a:lstStyle>
          <a:p>
            <a:pPr rtl="0"/>
            <a:r>
              <a:rPr lang="de-DE" noProof="0" dirty="0"/>
              <a:t>Titelmasterformat durch Klicken bearbeiten</a:t>
            </a:r>
          </a:p>
        </p:txBody>
      </p:sp>
      <p:sp>
        <p:nvSpPr>
          <p:cNvPr id="3" name="Inhaltsplatzhalter 2"/>
          <p:cNvSpPr>
            <a:spLocks noGrp="1"/>
          </p:cNvSpPr>
          <p:nvPr>
            <p:ph sz="half" idx="1" hasCustomPrompt="1"/>
          </p:nvPr>
        </p:nvSpPr>
        <p:spPr>
          <a:xfrm>
            <a:off x="5181600" y="540628"/>
            <a:ext cx="6248400" cy="2488946"/>
          </a:xfrm>
        </p:spPr>
        <p:txBody>
          <a:bodyPr rtlCol="0"/>
          <a:lstStyle>
            <a:lvl5pPr>
              <a:defRPr i="0"/>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Inhaltsplatzhalter 3"/>
          <p:cNvSpPr>
            <a:spLocks noGrp="1"/>
          </p:cNvSpPr>
          <p:nvPr>
            <p:ph sz="half" idx="2" hasCustomPrompt="1"/>
          </p:nvPr>
        </p:nvSpPr>
        <p:spPr>
          <a:xfrm>
            <a:off x="5181600" y="3712467"/>
            <a:ext cx="6248400" cy="2482228"/>
          </a:xfrm>
        </p:spPr>
        <p:txBody>
          <a:bodyPr rtlCol="0"/>
          <a:lstStyle>
            <a:lvl5pPr>
              <a:defRPr i="0"/>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Datumsplatzhalter 4"/>
          <p:cNvSpPr>
            <a:spLocks noGrp="1"/>
          </p:cNvSpPr>
          <p:nvPr>
            <p:ph type="dt" sz="half" idx="10"/>
          </p:nvPr>
        </p:nvSpPr>
        <p:spPr/>
        <p:txBody>
          <a:bodyPr rtlCol="0"/>
          <a:lstStyle/>
          <a:p>
            <a:pPr rtl="0"/>
            <a:endParaRPr lang="de-DE" noProof="0"/>
          </a:p>
        </p:txBody>
      </p:sp>
      <p:sp>
        <p:nvSpPr>
          <p:cNvPr id="6" name="Fußzeilenplatzhalter 5"/>
          <p:cNvSpPr>
            <a:spLocks noGrp="1"/>
          </p:cNvSpPr>
          <p:nvPr>
            <p:ph type="ftr" sz="quarter" idx="11"/>
          </p:nvPr>
        </p:nvSpPr>
        <p:spPr/>
        <p:txBody>
          <a:bodyPr rtlCol="0"/>
          <a:lstStyle/>
          <a:p>
            <a:pPr rtl="0"/>
            <a:r>
              <a:rPr lang="de-DE" noProof="0" smtClean="0"/>
              <a:t>Martina van Holst, 2. Semester Geographien der Globalisierung: Anwendungsfelder der Mobilitätsforschung. Dozenten: Robert Schönduwe und Heiner Monheim</a:t>
            </a:r>
            <a:endParaRPr lang="de-DE" noProof="0"/>
          </a:p>
        </p:txBody>
      </p:sp>
      <p:sp>
        <p:nvSpPr>
          <p:cNvPr id="7" name="Foliennummernplatzhalter 6"/>
          <p:cNvSpPr>
            <a:spLocks noGrp="1"/>
          </p:cNvSpPr>
          <p:nvPr>
            <p:ph type="sldNum" sz="quarter" idx="12"/>
          </p:nvPr>
        </p:nvSpPr>
        <p:spPr/>
        <p:txBody>
          <a:bodyPr rtlCol="0"/>
          <a:lstStyle/>
          <a:p>
            <a:pPr rtl="0"/>
            <a:fld id="{13D2E340-0663-474B-992C-9192B5C45E57}" type="slidenum">
              <a:rPr lang="de-DE" noProof="0" smtClean="0"/>
              <a:t>‹Nr.›</a:t>
            </a:fld>
            <a:endParaRPr lang="de-DE" noProof="0"/>
          </a:p>
        </p:txBody>
      </p:sp>
    </p:spTree>
    <p:extLst>
      <p:ext uri="{BB962C8B-B14F-4D97-AF65-F5344CB8AC3E}">
        <p14:creationId xmlns:p14="http://schemas.microsoft.com/office/powerpoint/2010/main" val="24543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62000" y="557784"/>
            <a:ext cx="3831336" cy="4956048"/>
          </a:xfrm>
        </p:spPr>
        <p:txBody>
          <a:bodyPr rtlCol="0"/>
          <a:lstStyle/>
          <a:p>
            <a:pPr rtl="0"/>
            <a:r>
              <a:rPr lang="de-DE" noProof="0"/>
              <a:t>Titelmasterformat durch Klicken bearbeiten</a:t>
            </a:r>
          </a:p>
        </p:txBody>
      </p:sp>
      <p:sp>
        <p:nvSpPr>
          <p:cNvPr id="3" name="Textplatzhalter 2"/>
          <p:cNvSpPr>
            <a:spLocks noGrp="1"/>
          </p:cNvSpPr>
          <p:nvPr>
            <p:ph type="body" idx="1" hasCustomPrompt="1"/>
          </p:nvPr>
        </p:nvSpPr>
        <p:spPr>
          <a:xfrm>
            <a:off x="5181600" y="558065"/>
            <a:ext cx="6245352" cy="914400"/>
          </a:xfrm>
        </p:spPr>
        <p:txBody>
          <a:bodyPr rtlCol="0"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bearbeiten</a:t>
            </a:r>
          </a:p>
        </p:txBody>
      </p:sp>
      <p:sp>
        <p:nvSpPr>
          <p:cNvPr id="4" name="Inhaltsplatzhalter 3"/>
          <p:cNvSpPr>
            <a:spLocks noGrp="1"/>
          </p:cNvSpPr>
          <p:nvPr>
            <p:ph sz="half" idx="2" hasCustomPrompt="1"/>
          </p:nvPr>
        </p:nvSpPr>
        <p:spPr>
          <a:xfrm>
            <a:off x="5181600" y="1526671"/>
            <a:ext cx="6245352" cy="1755648"/>
          </a:xfrm>
        </p:spPr>
        <p:txBody>
          <a:bodyPr rtlCol="0"/>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Textplatzhalter 4"/>
          <p:cNvSpPr>
            <a:spLocks noGrp="1"/>
          </p:cNvSpPr>
          <p:nvPr>
            <p:ph type="body" sz="quarter" idx="3" hasCustomPrompt="1"/>
          </p:nvPr>
        </p:nvSpPr>
        <p:spPr>
          <a:xfrm>
            <a:off x="5181600" y="3700826"/>
            <a:ext cx="6248400" cy="914400"/>
          </a:xfrm>
        </p:spPr>
        <p:txBody>
          <a:bodyPr rtlCol="0"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bearbeiten</a:t>
            </a:r>
          </a:p>
        </p:txBody>
      </p:sp>
      <p:sp>
        <p:nvSpPr>
          <p:cNvPr id="6" name="Inhaltsplatzhalter 5"/>
          <p:cNvSpPr>
            <a:spLocks noGrp="1"/>
          </p:cNvSpPr>
          <p:nvPr>
            <p:ph sz="quarter" idx="4" hasCustomPrompt="1"/>
          </p:nvPr>
        </p:nvSpPr>
        <p:spPr>
          <a:xfrm>
            <a:off x="5181600" y="4669432"/>
            <a:ext cx="6245352" cy="1755648"/>
          </a:xfrm>
        </p:spPr>
        <p:txBody>
          <a:bodyPr rtlCol="0"/>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7" name="Datumsplatzhalter 6"/>
          <p:cNvSpPr>
            <a:spLocks noGrp="1"/>
          </p:cNvSpPr>
          <p:nvPr>
            <p:ph type="dt" sz="half" idx="10"/>
          </p:nvPr>
        </p:nvSpPr>
        <p:spPr/>
        <p:txBody>
          <a:bodyPr rtlCol="0"/>
          <a:lstStyle/>
          <a:p>
            <a:pPr rtl="0"/>
            <a:endParaRPr lang="de-DE" noProof="0"/>
          </a:p>
        </p:txBody>
      </p:sp>
      <p:sp>
        <p:nvSpPr>
          <p:cNvPr id="8" name="Fußzeilenplatzhalter 7"/>
          <p:cNvSpPr>
            <a:spLocks noGrp="1"/>
          </p:cNvSpPr>
          <p:nvPr>
            <p:ph type="ftr" sz="quarter" idx="11"/>
          </p:nvPr>
        </p:nvSpPr>
        <p:spPr/>
        <p:txBody>
          <a:bodyPr rtlCol="0"/>
          <a:lstStyle/>
          <a:p>
            <a:pPr rtl="0"/>
            <a:r>
              <a:rPr lang="de-DE" noProof="0" smtClean="0"/>
              <a:t>Martina van Holst, 2. Semester Geographien der Globalisierung: Anwendungsfelder der Mobilitätsforschung. Dozenten: Robert Schönduwe und Heiner Monheim</a:t>
            </a:r>
            <a:endParaRPr lang="de-DE" noProof="0"/>
          </a:p>
        </p:txBody>
      </p:sp>
      <p:sp>
        <p:nvSpPr>
          <p:cNvPr id="9" name="Foliennummernplatzhalter 8"/>
          <p:cNvSpPr>
            <a:spLocks noGrp="1"/>
          </p:cNvSpPr>
          <p:nvPr>
            <p:ph type="sldNum" sz="quarter" idx="12"/>
          </p:nvPr>
        </p:nvSpPr>
        <p:spPr/>
        <p:txBody>
          <a:bodyPr rtlCol="0"/>
          <a:lstStyle/>
          <a:p>
            <a:pPr rtl="0"/>
            <a:fld id="{13D2E340-0663-474B-992C-9192B5C45E57}" type="slidenum">
              <a:rPr lang="de-DE" noProof="0" smtClean="0"/>
              <a:t>‹Nr.›</a:t>
            </a:fld>
            <a:endParaRPr lang="de-DE" noProof="0"/>
          </a:p>
        </p:txBody>
      </p:sp>
    </p:spTree>
    <p:extLst>
      <p:ext uri="{BB962C8B-B14F-4D97-AF65-F5344CB8AC3E}">
        <p14:creationId xmlns:p14="http://schemas.microsoft.com/office/powerpoint/2010/main" val="427701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noProof="0"/>
              <a:t>Titelmasterformat durch Klicken bearbeiten</a:t>
            </a:r>
          </a:p>
        </p:txBody>
      </p:sp>
      <p:sp>
        <p:nvSpPr>
          <p:cNvPr id="3" name="Datumsplatzhalter 2"/>
          <p:cNvSpPr>
            <a:spLocks noGrp="1"/>
          </p:cNvSpPr>
          <p:nvPr>
            <p:ph type="dt" sz="half" idx="10"/>
          </p:nvPr>
        </p:nvSpPr>
        <p:spPr/>
        <p:txBody>
          <a:bodyPr rtlCol="0"/>
          <a:lstStyle/>
          <a:p>
            <a:pPr rtl="0"/>
            <a:endParaRPr lang="de-DE" noProof="0"/>
          </a:p>
        </p:txBody>
      </p:sp>
      <p:sp>
        <p:nvSpPr>
          <p:cNvPr id="4" name="Fußzeilenplatzhalter 3"/>
          <p:cNvSpPr>
            <a:spLocks noGrp="1"/>
          </p:cNvSpPr>
          <p:nvPr>
            <p:ph type="ftr" sz="quarter" idx="11"/>
          </p:nvPr>
        </p:nvSpPr>
        <p:spPr/>
        <p:txBody>
          <a:bodyPr rtlCol="0"/>
          <a:lstStyle/>
          <a:p>
            <a:pPr rtl="0"/>
            <a:r>
              <a:rPr lang="de-DE" noProof="0" smtClean="0"/>
              <a:t>Martina van Holst, 2. Semester Geographien der Globalisierung: Anwendungsfelder der Mobilitätsforschung. Dozenten: Robert Schönduwe und Heiner Monheim</a:t>
            </a:r>
            <a:endParaRPr lang="de-DE" noProof="0"/>
          </a:p>
        </p:txBody>
      </p:sp>
      <p:sp>
        <p:nvSpPr>
          <p:cNvPr id="5" name="Foliennummernplatzhalter 4"/>
          <p:cNvSpPr>
            <a:spLocks noGrp="1"/>
          </p:cNvSpPr>
          <p:nvPr>
            <p:ph type="sldNum" sz="quarter" idx="12"/>
          </p:nvPr>
        </p:nvSpPr>
        <p:spPr/>
        <p:txBody>
          <a:bodyPr rtlCol="0"/>
          <a:lstStyle/>
          <a:p>
            <a:pPr rtl="0"/>
            <a:fld id="{13D2E340-0663-474B-992C-9192B5C45E57}" type="slidenum">
              <a:rPr lang="de-DE" noProof="0" smtClean="0"/>
              <a:t>‹Nr.›</a:t>
            </a:fld>
            <a:endParaRPr lang="de-DE" noProof="0"/>
          </a:p>
        </p:txBody>
      </p:sp>
    </p:spTree>
    <p:extLst>
      <p:ext uri="{BB962C8B-B14F-4D97-AF65-F5344CB8AC3E}">
        <p14:creationId xmlns:p14="http://schemas.microsoft.com/office/powerpoint/2010/main" val="204344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p>
            <a:pPr rtl="0"/>
            <a:endParaRPr lang="de-DE" noProof="0"/>
          </a:p>
        </p:txBody>
      </p:sp>
      <p:sp>
        <p:nvSpPr>
          <p:cNvPr id="3" name="Fußzeilenplatzhalter 2"/>
          <p:cNvSpPr>
            <a:spLocks noGrp="1"/>
          </p:cNvSpPr>
          <p:nvPr>
            <p:ph type="ftr" sz="quarter" idx="11"/>
          </p:nvPr>
        </p:nvSpPr>
        <p:spPr/>
        <p:txBody>
          <a:bodyPr rtlCol="0"/>
          <a:lstStyle/>
          <a:p>
            <a:pPr rtl="0"/>
            <a:r>
              <a:rPr lang="de-DE" noProof="0" smtClean="0"/>
              <a:t>Martina van Holst, 2. Semester Geographien der Globalisierung: Anwendungsfelder der Mobilitätsforschung. Dozenten: Robert Schönduwe und Heiner Monheim</a:t>
            </a:r>
            <a:endParaRPr lang="de-DE" noProof="0"/>
          </a:p>
        </p:txBody>
      </p:sp>
      <p:sp>
        <p:nvSpPr>
          <p:cNvPr id="4" name="Foliennummernplatzhalter 3"/>
          <p:cNvSpPr>
            <a:spLocks noGrp="1"/>
          </p:cNvSpPr>
          <p:nvPr>
            <p:ph type="sldNum" sz="quarter" idx="12"/>
          </p:nvPr>
        </p:nvSpPr>
        <p:spPr/>
        <p:txBody>
          <a:bodyPr rtlCol="0"/>
          <a:lstStyle/>
          <a:p>
            <a:pPr rtl="0"/>
            <a:fld id="{13D2E340-0663-474B-992C-9192B5C45E57}" type="slidenum">
              <a:rPr lang="de-DE" noProof="0" smtClean="0"/>
              <a:t>‹Nr.›</a:t>
            </a:fld>
            <a:endParaRPr lang="de-DE" noProof="0"/>
          </a:p>
        </p:txBody>
      </p:sp>
    </p:spTree>
    <p:extLst>
      <p:ext uri="{BB962C8B-B14F-4D97-AF65-F5344CB8AC3E}">
        <p14:creationId xmlns:p14="http://schemas.microsoft.com/office/powerpoint/2010/main" val="823902382"/>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0" name="Textplatzhalter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de-DE" noProof="0"/>
              <a:t>Untertitel hier einfügen</a:t>
            </a:r>
          </a:p>
        </p:txBody>
      </p:sp>
      <p:sp>
        <p:nvSpPr>
          <p:cNvPr id="3" name="Inhaltsplatzhalter 2"/>
          <p:cNvSpPr>
            <a:spLocks noGrp="1"/>
          </p:cNvSpPr>
          <p:nvPr>
            <p:ph idx="1" hasCustomPrompt="1"/>
          </p:nvPr>
        </p:nvSpPr>
        <p:spPr/>
        <p:txBody>
          <a:bodyPr rtlCol="0"/>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10"/>
          </p:nvPr>
        </p:nvSpPr>
        <p:spPr/>
        <p:txBody>
          <a:bodyPr rtlCol="0"/>
          <a:lstStyle/>
          <a:p>
            <a:pPr rtl="0"/>
            <a:endParaRPr lang="de-DE" noProof="0"/>
          </a:p>
        </p:txBody>
      </p:sp>
      <p:sp>
        <p:nvSpPr>
          <p:cNvPr id="5" name="Fußzeilenplatzhalter 4"/>
          <p:cNvSpPr>
            <a:spLocks noGrp="1"/>
          </p:cNvSpPr>
          <p:nvPr>
            <p:ph type="ftr" sz="quarter" idx="11"/>
          </p:nvPr>
        </p:nvSpPr>
        <p:spPr/>
        <p:txBody>
          <a:bodyPr rtlCol="0"/>
          <a:lstStyle/>
          <a:p>
            <a:pPr rtl="0"/>
            <a:r>
              <a:rPr lang="de-DE" noProof="0" smtClean="0"/>
              <a:t>Martina van Holst, 2. Semester Geographien der Globalisierung: Anwendungsfelder der Mobilitätsforschung. Dozenten: Robert Schönduwe und Heiner Monheim</a:t>
            </a:r>
            <a:endParaRPr lang="de-DE" noProof="0"/>
          </a:p>
        </p:txBody>
      </p:sp>
      <p:sp>
        <p:nvSpPr>
          <p:cNvPr id="6" name="Foliennummernplatzhalter 5"/>
          <p:cNvSpPr>
            <a:spLocks noGrp="1"/>
          </p:cNvSpPr>
          <p:nvPr>
            <p:ph type="sldNum" sz="quarter" idx="12"/>
          </p:nvPr>
        </p:nvSpPr>
        <p:spPr/>
        <p:txBody>
          <a:bodyPr rtlCol="0"/>
          <a:lstStyle/>
          <a:p>
            <a:pPr rtl="0"/>
            <a:fld id="{13D2E340-0663-474B-992C-9192B5C45E57}" type="slidenum">
              <a:rPr lang="de-DE" noProof="0" smtClean="0"/>
              <a:t>‹Nr.›</a:t>
            </a:fld>
            <a:endParaRPr lang="de-DE" noProof="0"/>
          </a:p>
        </p:txBody>
      </p:sp>
      <p:sp>
        <p:nvSpPr>
          <p:cNvPr id="11" name="Titel 1">
            <a:extLst>
              <a:ext uri="{FF2B5EF4-FFF2-40B4-BE49-F238E27FC236}">
                <a16:creationId xmlns:a16="http://schemas.microsoft.com/office/drawing/2014/main" id="{3837580B-9009-4524-B820-7ACB27BCBEB4}"/>
              </a:ext>
            </a:extLst>
          </p:cNvPr>
          <p:cNvSpPr>
            <a:spLocks noGrp="1"/>
          </p:cNvSpPr>
          <p:nvPr>
            <p:ph type="title" hasCustomPrompt="1"/>
          </p:nvPr>
        </p:nvSpPr>
        <p:spPr>
          <a:xfrm>
            <a:off x="762000" y="559678"/>
            <a:ext cx="3833906" cy="2221622"/>
          </a:xfrm>
        </p:spPr>
        <p:txBody>
          <a:bodyPr rtlCol="0" anchor="b"/>
          <a:lstStyle/>
          <a:p>
            <a:pPr rtl="0"/>
            <a:r>
              <a:rPr lang="de-DE" noProof="0"/>
              <a:t>Titelmasterformat durch Klicken bearbeiten</a:t>
            </a:r>
          </a:p>
        </p:txBody>
      </p:sp>
      <p:cxnSp>
        <p:nvCxnSpPr>
          <p:cNvPr id="12" name="Gerader Verbinder 11" title="Horizontale Lini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bildung 6/Aufzählungszeichen hell">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 name="Titel 1"/>
          <p:cNvSpPr>
            <a:spLocks noGrp="1"/>
          </p:cNvSpPr>
          <p:nvPr>
            <p:ph type="title" hasCustomPrompt="1"/>
          </p:nvPr>
        </p:nvSpPr>
        <p:spPr>
          <a:xfrm>
            <a:off x="762000" y="559678"/>
            <a:ext cx="3833906" cy="2221622"/>
          </a:xfrm>
        </p:spPr>
        <p:txBody>
          <a:bodyPr rtlCol="0" anchor="b"/>
          <a:lstStyle/>
          <a:p>
            <a:pPr rtl="0"/>
            <a:r>
              <a:rPr lang="de-DE" noProof="0"/>
              <a:t>Titelmasterformat durch Klicken bearbeiten</a:t>
            </a:r>
          </a:p>
        </p:txBody>
      </p:sp>
      <p:sp>
        <p:nvSpPr>
          <p:cNvPr id="4" name="Datumsplatzhalter 3"/>
          <p:cNvSpPr>
            <a:spLocks noGrp="1"/>
          </p:cNvSpPr>
          <p:nvPr>
            <p:ph type="dt" sz="half" idx="10"/>
          </p:nvPr>
        </p:nvSpPr>
        <p:spPr/>
        <p:txBody>
          <a:bodyPr rtlCol="0"/>
          <a:lstStyle/>
          <a:p>
            <a:pPr rtl="0"/>
            <a:endParaRPr lang="de-DE" noProof="0"/>
          </a:p>
        </p:txBody>
      </p:sp>
      <p:sp>
        <p:nvSpPr>
          <p:cNvPr id="5" name="Fußzeilenplatzhalter 4"/>
          <p:cNvSpPr>
            <a:spLocks noGrp="1"/>
          </p:cNvSpPr>
          <p:nvPr>
            <p:ph type="ftr" sz="quarter" idx="11"/>
          </p:nvPr>
        </p:nvSpPr>
        <p:spPr/>
        <p:txBody>
          <a:bodyPr rtlCol="0"/>
          <a:lstStyle/>
          <a:p>
            <a:pPr rtl="0"/>
            <a:r>
              <a:rPr lang="de-DE" noProof="0" smtClean="0"/>
              <a:t>Martina van Holst, 2. Semester Geographien der Globalisierung: Anwendungsfelder der Mobilitätsforschung. Dozenten: Robert Schönduwe und Heiner Monheim</a:t>
            </a:r>
            <a:endParaRPr lang="de-DE" noProof="0"/>
          </a:p>
        </p:txBody>
      </p:sp>
      <p:sp>
        <p:nvSpPr>
          <p:cNvPr id="6" name="Foliennummernplatzhalter 5"/>
          <p:cNvSpPr>
            <a:spLocks noGrp="1"/>
          </p:cNvSpPr>
          <p:nvPr>
            <p:ph type="sldNum" sz="quarter" idx="12"/>
          </p:nvPr>
        </p:nvSpPr>
        <p:spPr/>
        <p:txBody>
          <a:bodyPr rtlCol="0"/>
          <a:lstStyle/>
          <a:p>
            <a:pPr rtl="0"/>
            <a:fld id="{13D2E340-0663-474B-992C-9192B5C45E57}" type="slidenum">
              <a:rPr lang="de-DE" noProof="0" smtClean="0"/>
              <a:t>‹Nr.›</a:t>
            </a:fld>
            <a:endParaRPr lang="de-DE" noProof="0"/>
          </a:p>
        </p:txBody>
      </p:sp>
      <p:sp>
        <p:nvSpPr>
          <p:cNvPr id="20" name="Textplatzhalt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de-DE" noProof="0"/>
              <a:t>Untertitel hier einfügen</a:t>
            </a:r>
          </a:p>
        </p:txBody>
      </p:sp>
      <p:cxnSp>
        <p:nvCxnSpPr>
          <p:cNvPr id="21" name="Gerader Verbinder 20" title="Horizontale Lini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Inhaltsplatzhalter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de-DE" noProof="0"/>
              <a:t>Beschreibung des Punkts</a:t>
            </a:r>
          </a:p>
        </p:txBody>
      </p:sp>
      <p:sp>
        <p:nvSpPr>
          <p:cNvPr id="19" name="Textplatzhalter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de-DE" noProof="0"/>
              <a:t>Beschreibung des Punkts</a:t>
            </a:r>
          </a:p>
        </p:txBody>
      </p:sp>
      <p:sp>
        <p:nvSpPr>
          <p:cNvPr id="22" name="Textplatzhalter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de-DE" noProof="0"/>
              <a:t>Beschreibung des Punkts</a:t>
            </a:r>
          </a:p>
        </p:txBody>
      </p:sp>
      <p:sp>
        <p:nvSpPr>
          <p:cNvPr id="23" name="Textplatzhalter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rtlCol="0"/>
          <a:lstStyle>
            <a:lvl1pPr marL="0" indent="0" algn="ctr">
              <a:buNone/>
              <a:defRPr sz="1600">
                <a:solidFill>
                  <a:schemeClr val="tx1">
                    <a:lumMod val="85000"/>
                    <a:lumOff val="15000"/>
                  </a:schemeClr>
                </a:solidFill>
              </a:defRPr>
            </a:lvl1pPr>
          </a:lstStyle>
          <a:p>
            <a:pPr lvl="0" rtl="0"/>
            <a:r>
              <a:rPr lang="de-DE" noProof="0"/>
              <a:t>Beschreibung des Punkts</a:t>
            </a:r>
          </a:p>
        </p:txBody>
      </p:sp>
      <p:sp>
        <p:nvSpPr>
          <p:cNvPr id="24" name="Textplatzhalter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de-DE" noProof="0"/>
              <a:t>Beschreibung des Punkts</a:t>
            </a:r>
          </a:p>
        </p:txBody>
      </p:sp>
      <p:sp>
        <p:nvSpPr>
          <p:cNvPr id="25" name="Textplatzhalter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de-DE" noProof="0"/>
              <a:t>Beschreibung des Punkts</a:t>
            </a:r>
          </a:p>
        </p:txBody>
      </p:sp>
      <p:sp>
        <p:nvSpPr>
          <p:cNvPr id="26" name="Bildplatzhalter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de-DE" noProof="0"/>
              <a:t>Insert Icon / Picture</a:t>
            </a:r>
          </a:p>
        </p:txBody>
      </p:sp>
      <p:sp>
        <p:nvSpPr>
          <p:cNvPr id="27" name="Bildplatzhalter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de-DE" noProof="0"/>
              <a:t>Insert Icon / Picture</a:t>
            </a:r>
          </a:p>
        </p:txBody>
      </p:sp>
      <p:sp>
        <p:nvSpPr>
          <p:cNvPr id="28" name="Bildplatzhalter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de-DE" noProof="0"/>
              <a:t>Symbol/Bild einfügen</a:t>
            </a:r>
          </a:p>
        </p:txBody>
      </p:sp>
      <p:sp>
        <p:nvSpPr>
          <p:cNvPr id="29" name="Bildplatzhalter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de-DE" noProof="0"/>
              <a:t>Symbol/Bild einfügen</a:t>
            </a:r>
          </a:p>
        </p:txBody>
      </p:sp>
      <p:sp>
        <p:nvSpPr>
          <p:cNvPr id="30" name="Bildplatzhalter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de-DE" noProof="0"/>
              <a:t>Symbol/Bild einfügen</a:t>
            </a:r>
          </a:p>
        </p:txBody>
      </p:sp>
      <p:sp>
        <p:nvSpPr>
          <p:cNvPr id="31" name="Bildplatzhalter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de-DE" noProof="0"/>
              <a:t>Symbol/Bild einfügen</a:t>
            </a:r>
          </a:p>
        </p:txBody>
      </p:sp>
    </p:spTree>
    <p:extLst>
      <p:ext uri="{BB962C8B-B14F-4D97-AF65-F5344CB8AC3E}">
        <p14:creationId xmlns:p14="http://schemas.microsoft.com/office/powerpoint/2010/main" val="418798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ufzählungszeichen in einer Zeile">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 name="Titel 1"/>
          <p:cNvSpPr>
            <a:spLocks noGrp="1"/>
          </p:cNvSpPr>
          <p:nvPr>
            <p:ph type="title" hasCustomPrompt="1"/>
          </p:nvPr>
        </p:nvSpPr>
        <p:spPr>
          <a:xfrm>
            <a:off x="762000" y="559678"/>
            <a:ext cx="3833906" cy="2221622"/>
          </a:xfrm>
        </p:spPr>
        <p:txBody>
          <a:bodyPr rtlCol="0" anchor="b"/>
          <a:lstStyle/>
          <a:p>
            <a:pPr rtl="0"/>
            <a:r>
              <a:rPr lang="de-DE" noProof="0"/>
              <a:t>Titelmasterformat durch Klicken bearbeiten</a:t>
            </a:r>
          </a:p>
        </p:txBody>
      </p:sp>
      <p:sp>
        <p:nvSpPr>
          <p:cNvPr id="3" name="Inhaltsplatzhalt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rtlCol="0">
            <a:noAutofit/>
          </a:bodyPr>
          <a:lstStyle>
            <a:lvl1pPr marL="0" indent="0" algn="ctr">
              <a:buNone/>
              <a:defRPr sz="1600"/>
            </a:lvl1pPr>
          </a:lstStyle>
          <a:p>
            <a:pPr lvl="0" rtl="0"/>
            <a:r>
              <a:rPr lang="de-DE" noProof="0"/>
              <a:t>Beschreibung der Veranstaltung</a:t>
            </a:r>
          </a:p>
        </p:txBody>
      </p:sp>
      <p:sp>
        <p:nvSpPr>
          <p:cNvPr id="4" name="Datumsplatzhalter 3"/>
          <p:cNvSpPr>
            <a:spLocks noGrp="1"/>
          </p:cNvSpPr>
          <p:nvPr>
            <p:ph type="dt" sz="half" idx="10"/>
          </p:nvPr>
        </p:nvSpPr>
        <p:spPr/>
        <p:txBody>
          <a:bodyPr rtlCol="0"/>
          <a:lstStyle/>
          <a:p>
            <a:pPr rtl="0"/>
            <a:endParaRPr lang="de-DE" noProof="0"/>
          </a:p>
        </p:txBody>
      </p:sp>
      <p:sp>
        <p:nvSpPr>
          <p:cNvPr id="5" name="Fußzeilenplatzhalter 4"/>
          <p:cNvSpPr>
            <a:spLocks noGrp="1"/>
          </p:cNvSpPr>
          <p:nvPr>
            <p:ph type="ftr" sz="quarter" idx="11"/>
          </p:nvPr>
        </p:nvSpPr>
        <p:spPr/>
        <p:txBody>
          <a:bodyPr rtlCol="0"/>
          <a:lstStyle/>
          <a:p>
            <a:pPr rtl="0"/>
            <a:r>
              <a:rPr lang="de-DE" noProof="0" smtClean="0"/>
              <a:t>Martina van Holst, 2. Semester Geographien der Globalisierung: Anwendungsfelder der Mobilitätsforschung. Dozenten: Robert Schönduwe und Heiner Monheim</a:t>
            </a:r>
            <a:endParaRPr lang="de-DE" noProof="0"/>
          </a:p>
        </p:txBody>
      </p:sp>
      <p:sp>
        <p:nvSpPr>
          <p:cNvPr id="6" name="Foliennummernplatzhalter 5"/>
          <p:cNvSpPr>
            <a:spLocks noGrp="1"/>
          </p:cNvSpPr>
          <p:nvPr>
            <p:ph type="sldNum" sz="quarter" idx="12"/>
          </p:nvPr>
        </p:nvSpPr>
        <p:spPr/>
        <p:txBody>
          <a:bodyPr rtlCol="0"/>
          <a:lstStyle/>
          <a:p>
            <a:pPr rtl="0"/>
            <a:fld id="{13D2E340-0663-474B-992C-9192B5C45E57}" type="slidenum">
              <a:rPr lang="de-DE" noProof="0" smtClean="0"/>
              <a:t>‹Nr.›</a:t>
            </a:fld>
            <a:endParaRPr lang="de-DE" noProof="0"/>
          </a:p>
        </p:txBody>
      </p:sp>
      <p:sp>
        <p:nvSpPr>
          <p:cNvPr id="9" name="Textplatzhalter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rtlCol="0">
            <a:noAutofit/>
          </a:bodyPr>
          <a:lstStyle>
            <a:lvl1pPr marL="0" indent="0" algn="ctr">
              <a:buNone/>
              <a:defRPr sz="1600"/>
            </a:lvl1pPr>
          </a:lstStyle>
          <a:p>
            <a:pPr lvl="0" rtl="0"/>
            <a:r>
              <a:rPr lang="de-DE" noProof="0"/>
              <a:t>Beschreibung der Veranstaltung</a:t>
            </a:r>
          </a:p>
        </p:txBody>
      </p:sp>
      <p:sp>
        <p:nvSpPr>
          <p:cNvPr id="11" name="Textplatzhalter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rtlCol="0">
            <a:noAutofit/>
          </a:bodyPr>
          <a:lstStyle>
            <a:lvl1pPr marL="0" indent="0" algn="ctr">
              <a:buNone/>
              <a:defRPr sz="1600"/>
            </a:lvl1pPr>
          </a:lstStyle>
          <a:p>
            <a:pPr lvl="0" rtl="0"/>
            <a:r>
              <a:rPr lang="de-DE" noProof="0"/>
              <a:t>Beschreibung der Veranstaltung</a:t>
            </a:r>
          </a:p>
        </p:txBody>
      </p:sp>
      <p:sp>
        <p:nvSpPr>
          <p:cNvPr id="13" name="Textplatzhalter 12">
            <a:extLst>
              <a:ext uri="{FF2B5EF4-FFF2-40B4-BE49-F238E27FC236}">
                <a16:creationId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rtlCol="0" anchor="ctr">
            <a:noAutofit/>
          </a:bodyPr>
          <a:lstStyle>
            <a:lvl1pPr marL="0" indent="0" algn="ctr">
              <a:lnSpc>
                <a:spcPct val="100000"/>
              </a:lnSpc>
              <a:buNone/>
              <a:defRPr sz="2000" i="1">
                <a:solidFill>
                  <a:schemeClr val="bg1"/>
                </a:solidFill>
                <a:latin typeface="+mj-lt"/>
              </a:defRPr>
            </a:lvl1pPr>
          </a:lstStyle>
          <a:p>
            <a:pPr lvl="0" rtl="0"/>
            <a:r>
              <a:rPr lang="de-DE" noProof="0"/>
              <a:t>1</a:t>
            </a:r>
          </a:p>
        </p:txBody>
      </p:sp>
      <p:sp>
        <p:nvSpPr>
          <p:cNvPr id="15" name="Textplatzhalter 14">
            <a:extLst>
              <a:ext uri="{FF2B5EF4-FFF2-40B4-BE49-F238E27FC236}">
                <a16:creationId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rtlCol="0" anchor="ctr"/>
          <a:lstStyle>
            <a:lvl1pPr marL="0" indent="0" algn="ctr">
              <a:buNone/>
              <a:defRPr i="1">
                <a:solidFill>
                  <a:schemeClr val="bg1"/>
                </a:solidFill>
                <a:latin typeface="+mj-lt"/>
              </a:defRPr>
            </a:lvl1pPr>
          </a:lstStyle>
          <a:p>
            <a:pPr lvl="0" rtl="0"/>
            <a:r>
              <a:rPr lang="de-DE" noProof="0"/>
              <a:t>2</a:t>
            </a:r>
          </a:p>
        </p:txBody>
      </p:sp>
      <p:sp>
        <p:nvSpPr>
          <p:cNvPr id="17" name="Textplatzhalter 16">
            <a:extLst>
              <a:ext uri="{FF2B5EF4-FFF2-40B4-BE49-F238E27FC236}">
                <a16:creationId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rtlCol="0" anchor="ctr"/>
          <a:lstStyle>
            <a:lvl1pPr marL="0" indent="0" algn="ctr">
              <a:buNone/>
              <a:defRPr i="1">
                <a:solidFill>
                  <a:schemeClr val="bg1"/>
                </a:solidFill>
                <a:latin typeface="+mj-lt"/>
              </a:defRPr>
            </a:lvl1pPr>
          </a:lstStyle>
          <a:p>
            <a:pPr lvl="0" rtl="0"/>
            <a:r>
              <a:rPr lang="de-DE" noProof="0"/>
              <a:t>3</a:t>
            </a:r>
          </a:p>
        </p:txBody>
      </p:sp>
      <p:sp>
        <p:nvSpPr>
          <p:cNvPr id="20" name="Textplatzhalt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de-DE" noProof="0"/>
              <a:t>Untertitel hier einfügen</a:t>
            </a:r>
          </a:p>
        </p:txBody>
      </p:sp>
      <p:cxnSp>
        <p:nvCxnSpPr>
          <p:cNvPr id="21" name="Gerader Verbinder 20" title="Horizontale Lini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1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und Untertitel">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 name="Titel 1"/>
          <p:cNvSpPr>
            <a:spLocks noGrp="1"/>
          </p:cNvSpPr>
          <p:nvPr>
            <p:ph type="title" hasCustomPrompt="1"/>
          </p:nvPr>
        </p:nvSpPr>
        <p:spPr>
          <a:xfrm>
            <a:off x="762000" y="559678"/>
            <a:ext cx="3833906" cy="2221622"/>
          </a:xfrm>
        </p:spPr>
        <p:txBody>
          <a:bodyPr rtlCol="0" anchor="b"/>
          <a:lstStyle>
            <a:lvl1pPr>
              <a:defRPr>
                <a:solidFill>
                  <a:schemeClr val="bg1"/>
                </a:solidFill>
              </a:defRPr>
            </a:lvl1pPr>
          </a:lstStyle>
          <a:p>
            <a:pPr rtl="0"/>
            <a:r>
              <a:rPr lang="de-DE" noProof="0"/>
              <a:t>Titelmasterformat durch Klicken bearbeiten</a:t>
            </a:r>
          </a:p>
        </p:txBody>
      </p:sp>
      <p:sp>
        <p:nvSpPr>
          <p:cNvPr id="4" name="Datumsplatzhalter 3"/>
          <p:cNvSpPr>
            <a:spLocks noGrp="1"/>
          </p:cNvSpPr>
          <p:nvPr>
            <p:ph type="dt" sz="half" idx="10"/>
          </p:nvPr>
        </p:nvSpPr>
        <p:spPr/>
        <p:txBody>
          <a:bodyPr rtlCol="0"/>
          <a:lstStyle>
            <a:lvl1pPr>
              <a:defRPr>
                <a:solidFill>
                  <a:schemeClr val="bg1"/>
                </a:solidFill>
              </a:defRPr>
            </a:lvl1pPr>
          </a:lstStyle>
          <a:p>
            <a:pPr rtl="0"/>
            <a:endParaRPr lang="de-DE" noProof="0"/>
          </a:p>
        </p:txBody>
      </p:sp>
      <p:sp>
        <p:nvSpPr>
          <p:cNvPr id="5" name="Fußzeilenplatzhalter 4"/>
          <p:cNvSpPr>
            <a:spLocks noGrp="1"/>
          </p:cNvSpPr>
          <p:nvPr>
            <p:ph type="ftr" sz="quarter" idx="11"/>
          </p:nvPr>
        </p:nvSpPr>
        <p:spPr/>
        <p:txBody>
          <a:bodyPr rtlCol="0"/>
          <a:lstStyle>
            <a:lvl1pPr>
              <a:defRPr>
                <a:solidFill>
                  <a:schemeClr val="bg1"/>
                </a:solidFill>
              </a:defRPr>
            </a:lvl1pPr>
          </a:lstStyle>
          <a:p>
            <a:pPr rtl="0"/>
            <a:r>
              <a:rPr lang="de-DE" noProof="0" smtClean="0"/>
              <a:t>Martina van Holst, 2. Semester Geographien der Globalisierung: Anwendungsfelder der Mobilitätsforschung. Dozenten: Robert Schönduwe und Heiner Monheim</a:t>
            </a:r>
            <a:endParaRPr lang="de-DE" noProof="0"/>
          </a:p>
        </p:txBody>
      </p:sp>
      <p:sp>
        <p:nvSpPr>
          <p:cNvPr id="6" name="Foliennummernplatzhalter 5"/>
          <p:cNvSpPr>
            <a:spLocks noGrp="1"/>
          </p:cNvSpPr>
          <p:nvPr>
            <p:ph type="sldNum" sz="quarter" idx="12"/>
          </p:nvPr>
        </p:nvSpPr>
        <p:spPr/>
        <p:txBody>
          <a:bodyPr rtlCol="0"/>
          <a:lstStyle/>
          <a:p>
            <a:pPr rtl="0"/>
            <a:fld id="{13D2E340-0663-474B-992C-9192B5C45E57}" type="slidenum">
              <a:rPr lang="de-DE" noProof="0" smtClean="0"/>
              <a:t>‹Nr.›</a:t>
            </a:fld>
            <a:endParaRPr lang="de-DE" noProof="0"/>
          </a:p>
        </p:txBody>
      </p:sp>
      <p:sp>
        <p:nvSpPr>
          <p:cNvPr id="20" name="Textplatzhalt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de-DE" noProof="0"/>
              <a:t>Untertitel hier einfügen</a:t>
            </a:r>
          </a:p>
        </p:txBody>
      </p:sp>
      <p:cxnSp>
        <p:nvCxnSpPr>
          <p:cNvPr id="21" name="Gerader Verbinder 20" title="Horizontale Lini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bbildung 6/Aufzählungszeichen">
    <p:bg>
      <p:bgPr>
        <a:solidFill>
          <a:schemeClr val="bg2"/>
        </a:solidFill>
        <a:effectLst/>
      </p:bgPr>
    </p:bg>
    <p:spTree>
      <p:nvGrpSpPr>
        <p:cNvPr id="1" name=""/>
        <p:cNvGrpSpPr/>
        <p:nvPr/>
      </p:nvGrpSpPr>
      <p:grpSpPr>
        <a:xfrm>
          <a:off x="0" y="0"/>
          <a:ext cx="0" cy="0"/>
          <a:chOff x="0" y="0"/>
          <a:chExt cx="0" cy="0"/>
        </a:xfrm>
      </p:grpSpPr>
      <p:sp>
        <p:nvSpPr>
          <p:cNvPr id="9" name="Freihandform 6" title="Seitenzahl-Form">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chteck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 name="Titel 1"/>
          <p:cNvSpPr>
            <a:spLocks noGrp="1"/>
          </p:cNvSpPr>
          <p:nvPr>
            <p:ph type="title" hasCustomPrompt="1"/>
          </p:nvPr>
        </p:nvSpPr>
        <p:spPr>
          <a:xfrm>
            <a:off x="762000" y="559678"/>
            <a:ext cx="3833906" cy="2221622"/>
          </a:xfrm>
        </p:spPr>
        <p:txBody>
          <a:bodyPr rtlCol="0" anchor="b"/>
          <a:lstStyle>
            <a:lvl1pPr>
              <a:defRPr>
                <a:solidFill>
                  <a:schemeClr val="bg1"/>
                </a:solidFill>
              </a:defRPr>
            </a:lvl1pPr>
          </a:lstStyle>
          <a:p>
            <a:pPr rtl="0"/>
            <a:r>
              <a:rPr lang="de-DE" noProof="0"/>
              <a:t>Titelmasterformat durch Klicken bearbeiten</a:t>
            </a:r>
          </a:p>
        </p:txBody>
      </p:sp>
      <p:sp>
        <p:nvSpPr>
          <p:cNvPr id="4" name="Datumsplatzhalter 3"/>
          <p:cNvSpPr>
            <a:spLocks noGrp="1"/>
          </p:cNvSpPr>
          <p:nvPr>
            <p:ph type="dt" sz="half" idx="10"/>
          </p:nvPr>
        </p:nvSpPr>
        <p:spPr/>
        <p:txBody>
          <a:bodyPr rtlCol="0"/>
          <a:lstStyle>
            <a:lvl1pPr>
              <a:defRPr>
                <a:solidFill>
                  <a:schemeClr val="bg1"/>
                </a:solidFill>
              </a:defRPr>
            </a:lvl1pPr>
          </a:lstStyle>
          <a:p>
            <a:pPr rtl="0"/>
            <a:endParaRPr lang="de-DE" noProof="0"/>
          </a:p>
        </p:txBody>
      </p:sp>
      <p:sp>
        <p:nvSpPr>
          <p:cNvPr id="5" name="Fußzeilenplatzhalter 4"/>
          <p:cNvSpPr>
            <a:spLocks noGrp="1"/>
          </p:cNvSpPr>
          <p:nvPr>
            <p:ph type="ftr" sz="quarter" idx="11"/>
          </p:nvPr>
        </p:nvSpPr>
        <p:spPr/>
        <p:txBody>
          <a:bodyPr rtlCol="0"/>
          <a:lstStyle>
            <a:lvl1pPr>
              <a:defRPr>
                <a:solidFill>
                  <a:schemeClr val="bg1"/>
                </a:solidFill>
              </a:defRPr>
            </a:lvl1pPr>
          </a:lstStyle>
          <a:p>
            <a:pPr rtl="0"/>
            <a:r>
              <a:rPr lang="de-DE" noProof="0" smtClean="0"/>
              <a:t>Martina van Holst, 2. Semester Geographien der Globalisierung: Anwendungsfelder der Mobilitätsforschung. Dozenten: Robert Schönduwe und Heiner Monheim</a:t>
            </a:r>
            <a:endParaRPr lang="de-DE" noProof="0"/>
          </a:p>
        </p:txBody>
      </p:sp>
      <p:sp>
        <p:nvSpPr>
          <p:cNvPr id="6" name="Foliennummernplatzhalter 5"/>
          <p:cNvSpPr>
            <a:spLocks noGrp="1"/>
          </p:cNvSpPr>
          <p:nvPr>
            <p:ph type="sldNum" sz="quarter" idx="12"/>
          </p:nvPr>
        </p:nvSpPr>
        <p:spPr/>
        <p:txBody>
          <a:bodyPr rtlCol="0"/>
          <a:lstStyle/>
          <a:p>
            <a:pPr rtl="0"/>
            <a:fld id="{13D2E340-0663-474B-992C-9192B5C45E57}" type="slidenum">
              <a:rPr lang="de-DE" noProof="0" smtClean="0"/>
              <a:t>‹Nr.›</a:t>
            </a:fld>
            <a:endParaRPr lang="de-DE" noProof="0"/>
          </a:p>
        </p:txBody>
      </p:sp>
      <p:sp>
        <p:nvSpPr>
          <p:cNvPr id="20" name="Textplatzhalt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rtlCol="0"/>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de-DE" noProof="0"/>
              <a:t>Untertitel hier einfügen</a:t>
            </a:r>
          </a:p>
        </p:txBody>
      </p:sp>
      <p:cxnSp>
        <p:nvCxnSpPr>
          <p:cNvPr id="21" name="Gerader Verbinder 20" title="Horizontale Lini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Inhaltsplatzhalter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de-DE" noProof="0"/>
              <a:t>Beschreibung des Punkts</a:t>
            </a:r>
          </a:p>
        </p:txBody>
      </p:sp>
      <p:sp>
        <p:nvSpPr>
          <p:cNvPr id="11" name="Textplatzhalter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de-DE" noProof="0"/>
              <a:t>Beschreibung des Punkts</a:t>
            </a:r>
          </a:p>
        </p:txBody>
      </p:sp>
      <p:sp>
        <p:nvSpPr>
          <p:cNvPr id="12" name="Textplatzhalter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de-DE" noProof="0"/>
              <a:t>Beschreibung des Punkts</a:t>
            </a:r>
          </a:p>
        </p:txBody>
      </p:sp>
      <p:sp>
        <p:nvSpPr>
          <p:cNvPr id="7" name="Textplatzhalter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rtlCol="0"/>
          <a:lstStyle>
            <a:lvl1pPr marL="0" indent="0" algn="ctr">
              <a:buNone/>
              <a:defRPr sz="1600">
                <a:solidFill>
                  <a:schemeClr val="tx1">
                    <a:lumMod val="85000"/>
                    <a:lumOff val="15000"/>
                  </a:schemeClr>
                </a:solidFill>
              </a:defRPr>
            </a:lvl1pPr>
          </a:lstStyle>
          <a:p>
            <a:pPr lvl="0" rtl="0"/>
            <a:r>
              <a:rPr lang="de-DE" noProof="0"/>
              <a:t>Beschreibung des Punkts</a:t>
            </a:r>
          </a:p>
        </p:txBody>
      </p:sp>
      <p:sp>
        <p:nvSpPr>
          <p:cNvPr id="16" name="Textplatzhalter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de-DE" noProof="0"/>
              <a:t>Beschreibung des Punkts</a:t>
            </a:r>
          </a:p>
        </p:txBody>
      </p:sp>
      <p:sp>
        <p:nvSpPr>
          <p:cNvPr id="19" name="Textplatzhalter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rtlCol="0">
            <a:normAutofit/>
          </a:bodyPr>
          <a:lstStyle>
            <a:lvl1pPr marL="0" indent="0" algn="ctr">
              <a:buNone/>
              <a:defRPr sz="1600">
                <a:solidFill>
                  <a:schemeClr val="tx1">
                    <a:lumMod val="85000"/>
                    <a:lumOff val="15000"/>
                  </a:schemeClr>
                </a:solidFill>
              </a:defRPr>
            </a:lvl1pPr>
          </a:lstStyle>
          <a:p>
            <a:pPr lvl="0" rtl="0"/>
            <a:r>
              <a:rPr lang="de-DE" noProof="0"/>
              <a:t>Beschreibung des Punkts</a:t>
            </a:r>
          </a:p>
        </p:txBody>
      </p:sp>
      <p:sp>
        <p:nvSpPr>
          <p:cNvPr id="23" name="Bildplatzhalter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de-DE" noProof="0"/>
              <a:t>Symbol/Bild einfügen</a:t>
            </a:r>
          </a:p>
        </p:txBody>
      </p:sp>
      <p:sp>
        <p:nvSpPr>
          <p:cNvPr id="25" name="Bildplatzhalter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de-DE" noProof="0"/>
              <a:t>Symbol/Bild einfügen</a:t>
            </a:r>
          </a:p>
        </p:txBody>
      </p:sp>
      <p:sp>
        <p:nvSpPr>
          <p:cNvPr id="27" name="Bildplatzhalter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de-DE" noProof="0"/>
              <a:t>Symbol/Bild einfügen</a:t>
            </a:r>
          </a:p>
        </p:txBody>
      </p:sp>
      <p:sp>
        <p:nvSpPr>
          <p:cNvPr id="31" name="Bildplatzhalter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de-DE" noProof="0"/>
              <a:t>Symbol/Bild einfügen</a:t>
            </a:r>
          </a:p>
        </p:txBody>
      </p:sp>
      <p:sp>
        <p:nvSpPr>
          <p:cNvPr id="33" name="Bildplatzhalter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de-DE" noProof="0"/>
              <a:t>Symbol/Bild einfügen</a:t>
            </a:r>
          </a:p>
        </p:txBody>
      </p:sp>
      <p:sp>
        <p:nvSpPr>
          <p:cNvPr id="35" name="Bildplatzhalter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de-DE" noProof="0"/>
              <a:t>Symbol/Bild einfügen</a:t>
            </a:r>
          </a:p>
        </p:txBody>
      </p:sp>
    </p:spTree>
    <p:extLst>
      <p:ext uri="{BB962C8B-B14F-4D97-AF65-F5344CB8AC3E}">
        <p14:creationId xmlns:p14="http://schemas.microsoft.com/office/powerpoint/2010/main" val="123252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mittlere Fotos mit einer Beschreibung">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2" name="Titel 1"/>
          <p:cNvSpPr>
            <a:spLocks noGrp="1"/>
          </p:cNvSpPr>
          <p:nvPr>
            <p:ph type="title" hasCustomPrompt="1"/>
          </p:nvPr>
        </p:nvSpPr>
        <p:spPr>
          <a:xfrm>
            <a:off x="762000" y="2831932"/>
            <a:ext cx="3833906" cy="1562638"/>
          </a:xfrm>
        </p:spPr>
        <p:txBody>
          <a:bodyPr rtlCol="0" anchor="b"/>
          <a:lstStyle>
            <a:lvl1pPr>
              <a:defRPr/>
            </a:lvl1pPr>
          </a:lstStyle>
          <a:p>
            <a:pPr rtl="0"/>
            <a:r>
              <a:rPr lang="de-DE" noProof="0" dirty="0"/>
              <a:t>Ihren Titel durch Klicken bearbeiten</a:t>
            </a:r>
          </a:p>
        </p:txBody>
      </p:sp>
      <p:sp>
        <p:nvSpPr>
          <p:cNvPr id="4" name="Datumsplatzhalter 3"/>
          <p:cNvSpPr>
            <a:spLocks noGrp="1"/>
          </p:cNvSpPr>
          <p:nvPr>
            <p:ph type="dt" sz="half" idx="10"/>
          </p:nvPr>
        </p:nvSpPr>
        <p:spPr/>
        <p:txBody>
          <a:bodyPr rtlCol="0"/>
          <a:lstStyle/>
          <a:p>
            <a:pPr rtl="0"/>
            <a:endParaRPr lang="de-DE" noProof="0"/>
          </a:p>
        </p:txBody>
      </p:sp>
      <p:sp>
        <p:nvSpPr>
          <p:cNvPr id="5" name="Fußzeilenplatzhalter 4"/>
          <p:cNvSpPr>
            <a:spLocks noGrp="1"/>
          </p:cNvSpPr>
          <p:nvPr>
            <p:ph type="ftr" sz="quarter" idx="11"/>
          </p:nvPr>
        </p:nvSpPr>
        <p:spPr/>
        <p:txBody>
          <a:bodyPr rtlCol="0"/>
          <a:lstStyle/>
          <a:p>
            <a:pPr rtl="0"/>
            <a:r>
              <a:rPr lang="de-DE" noProof="0" smtClean="0"/>
              <a:t>Martina van Holst, 2. Semester Geographien der Globalisierung: Anwendungsfelder der Mobilitätsforschung. Dozenten: Robert Schönduwe und Heiner Monheim</a:t>
            </a:r>
            <a:endParaRPr lang="de-DE" noProof="0"/>
          </a:p>
        </p:txBody>
      </p:sp>
      <p:sp>
        <p:nvSpPr>
          <p:cNvPr id="6" name="Foliennummernplatzhalter 5"/>
          <p:cNvSpPr>
            <a:spLocks noGrp="1"/>
          </p:cNvSpPr>
          <p:nvPr>
            <p:ph type="sldNum" sz="quarter" idx="12"/>
          </p:nvPr>
        </p:nvSpPr>
        <p:spPr/>
        <p:txBody>
          <a:bodyPr rtlCol="0"/>
          <a:lstStyle/>
          <a:p>
            <a:pPr rtl="0"/>
            <a:fld id="{13D2E340-0663-474B-992C-9192B5C45E57}" type="slidenum">
              <a:rPr lang="de-DE" noProof="0" smtClean="0"/>
              <a:t>‹Nr.›</a:t>
            </a:fld>
            <a:endParaRPr lang="de-DE" noProof="0"/>
          </a:p>
        </p:txBody>
      </p:sp>
      <p:sp>
        <p:nvSpPr>
          <p:cNvPr id="20" name="Textplatzhalt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rtlCol="0"/>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rtl="0"/>
            <a:r>
              <a:rPr lang="de-DE" noProof="0"/>
              <a:t>Untertitel hier einfügen</a:t>
            </a:r>
          </a:p>
        </p:txBody>
      </p:sp>
      <p:cxnSp>
        <p:nvCxnSpPr>
          <p:cNvPr id="21" name="Gerader Verbinder 20" title="Horizontale Lini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Bildplatzhalter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rtlCol="0" anchor="ctr"/>
          <a:lstStyle>
            <a:lvl1pPr marL="0" indent="0" algn="ctr">
              <a:buNone/>
              <a:defRPr i="1"/>
            </a:lvl1pPr>
          </a:lstStyle>
          <a:p>
            <a:pPr rtl="0"/>
            <a:r>
              <a:rPr lang="de-DE" noProof="0"/>
              <a:t>Foto im Hochformat einfügen</a:t>
            </a:r>
          </a:p>
        </p:txBody>
      </p:sp>
      <p:sp>
        <p:nvSpPr>
          <p:cNvPr id="19" name="Inhaltsplatzhalter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de-DE" noProof="0"/>
              <a:t>Beschreibung des Punkts</a:t>
            </a:r>
          </a:p>
        </p:txBody>
      </p:sp>
      <p:sp>
        <p:nvSpPr>
          <p:cNvPr id="22" name="Textplatzhalter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de-DE" noProof="0"/>
              <a:t>Beschreibung des Punkts</a:t>
            </a:r>
          </a:p>
        </p:txBody>
      </p:sp>
      <p:sp>
        <p:nvSpPr>
          <p:cNvPr id="23" name="Textplatzhalter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de-DE" noProof="0"/>
              <a:t>Beschreibung des Punkts</a:t>
            </a:r>
          </a:p>
        </p:txBody>
      </p:sp>
      <p:sp>
        <p:nvSpPr>
          <p:cNvPr id="24" name="Textplatzhalter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rtlCol="0" anchor="ctr"/>
          <a:lstStyle>
            <a:lvl1pPr marL="0" indent="0" algn="ctr">
              <a:buNone/>
              <a:defRPr sz="1600">
                <a:solidFill>
                  <a:schemeClr val="tx1">
                    <a:lumMod val="85000"/>
                    <a:lumOff val="15000"/>
                  </a:schemeClr>
                </a:solidFill>
              </a:defRPr>
            </a:lvl1pPr>
          </a:lstStyle>
          <a:p>
            <a:pPr lvl="0" rtl="0"/>
            <a:r>
              <a:rPr lang="de-DE" noProof="0"/>
              <a:t>Beschreibung des Punkts</a:t>
            </a:r>
          </a:p>
        </p:txBody>
      </p:sp>
      <p:sp>
        <p:nvSpPr>
          <p:cNvPr id="25" name="Textplatzhalter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de-DE" noProof="0"/>
              <a:t>Beschreibung des Punkts</a:t>
            </a:r>
          </a:p>
        </p:txBody>
      </p:sp>
      <p:sp>
        <p:nvSpPr>
          <p:cNvPr id="26" name="Textplatzhalter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rtlCol="0" anchor="ctr">
            <a:normAutofit/>
          </a:bodyPr>
          <a:lstStyle>
            <a:lvl1pPr marL="0" indent="0" algn="ctr">
              <a:buNone/>
              <a:defRPr sz="1600">
                <a:solidFill>
                  <a:schemeClr val="tx1">
                    <a:lumMod val="85000"/>
                    <a:lumOff val="15000"/>
                  </a:schemeClr>
                </a:solidFill>
              </a:defRPr>
            </a:lvl1pPr>
          </a:lstStyle>
          <a:p>
            <a:pPr lvl="0" rtl="0"/>
            <a:r>
              <a:rPr lang="de-DE" noProof="0"/>
              <a:t>Beschreibung des Punkts</a:t>
            </a:r>
          </a:p>
        </p:txBody>
      </p:sp>
      <p:sp>
        <p:nvSpPr>
          <p:cNvPr id="27" name="Bildplatzhalter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de-DE" noProof="0"/>
              <a:t>Symbol/Bild einfügen</a:t>
            </a:r>
          </a:p>
        </p:txBody>
      </p:sp>
      <p:sp>
        <p:nvSpPr>
          <p:cNvPr id="28" name="Bildplatzhalter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de-DE" noProof="0"/>
              <a:t>Symbol/Bild einfügen</a:t>
            </a:r>
          </a:p>
        </p:txBody>
      </p:sp>
      <p:sp>
        <p:nvSpPr>
          <p:cNvPr id="29" name="Bildplatzhalter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de-DE" noProof="0"/>
              <a:t>Symbol/Bild einfügen</a:t>
            </a:r>
          </a:p>
        </p:txBody>
      </p:sp>
      <p:sp>
        <p:nvSpPr>
          <p:cNvPr id="30" name="Bildplatzhalter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de-DE" noProof="0"/>
              <a:t>Symbol/Bild einfügen</a:t>
            </a:r>
          </a:p>
        </p:txBody>
      </p:sp>
      <p:sp>
        <p:nvSpPr>
          <p:cNvPr id="31" name="Bildplatzhalter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de-DE" noProof="0"/>
              <a:t>Symbol/Bild einfügen</a:t>
            </a:r>
          </a:p>
        </p:txBody>
      </p:sp>
      <p:sp>
        <p:nvSpPr>
          <p:cNvPr id="32" name="Bildplatzhalter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rtlCol="0" anchor="ctr">
            <a:normAutofit/>
          </a:bodyPr>
          <a:lstStyle>
            <a:lvl1pPr marL="0" indent="0" algn="ctr">
              <a:buNone/>
              <a:defRPr sz="1200" i="1">
                <a:solidFill>
                  <a:schemeClr val="tx1">
                    <a:lumMod val="85000"/>
                    <a:lumOff val="15000"/>
                  </a:schemeClr>
                </a:solidFill>
              </a:defRPr>
            </a:lvl1pPr>
          </a:lstStyle>
          <a:p>
            <a:pPr rtl="0"/>
            <a:r>
              <a:rPr lang="de-DE" noProof="0"/>
              <a:t>Symbol/Bild einfügen</a:t>
            </a:r>
          </a:p>
        </p:txBody>
      </p:sp>
    </p:spTree>
    <p:extLst>
      <p:ext uri="{BB962C8B-B14F-4D97-AF65-F5344CB8AC3E}">
        <p14:creationId xmlns:p14="http://schemas.microsoft.com/office/powerpoint/2010/main" val="11080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p:bg>
      <p:bgRef idx="1001">
        <a:schemeClr val="bg2"/>
      </p:bgRef>
    </p:bg>
    <p:spTree>
      <p:nvGrpSpPr>
        <p:cNvPr id="1" name=""/>
        <p:cNvGrpSpPr/>
        <p:nvPr/>
      </p:nvGrpSpPr>
      <p:grpSpPr>
        <a:xfrm>
          <a:off x="0" y="0"/>
          <a:ext cx="0" cy="0"/>
          <a:chOff x="0" y="0"/>
          <a:chExt cx="0" cy="0"/>
        </a:xfrm>
      </p:grpSpPr>
      <p:sp>
        <p:nvSpPr>
          <p:cNvPr id="12" name="Freihandform 6" title="Seitenzahl-Form"/>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el 1"/>
          <p:cNvSpPr>
            <a:spLocks noGrp="1"/>
          </p:cNvSpPr>
          <p:nvPr>
            <p:ph type="ctrTitle" hasCustomPrompt="1"/>
          </p:nvPr>
        </p:nvSpPr>
        <p:spPr>
          <a:xfrm>
            <a:off x="5747656" y="1264197"/>
            <a:ext cx="5670487" cy="4268965"/>
          </a:xfrm>
        </p:spPr>
        <p:txBody>
          <a:bodyPr rtlCol="0" anchor="ctr">
            <a:normAutofit/>
          </a:bodyPr>
          <a:lstStyle>
            <a:lvl1pPr algn="l">
              <a:lnSpc>
                <a:spcPct val="85000"/>
              </a:lnSpc>
              <a:defRPr sz="6000" cap="none" baseline="0">
                <a:solidFill>
                  <a:schemeClr val="tx2"/>
                </a:solidFill>
              </a:defRPr>
            </a:lvl1pPr>
          </a:lstStyle>
          <a:p>
            <a:pPr rtl="0"/>
            <a:r>
              <a:rPr lang="de-DE" noProof="0"/>
              <a:t>Titelmasterformat durch Klicken bearbeiten</a:t>
            </a:r>
          </a:p>
        </p:txBody>
      </p:sp>
      <p:sp>
        <p:nvSpPr>
          <p:cNvPr id="3" name="Untertitel 2"/>
          <p:cNvSpPr>
            <a:spLocks noGrp="1"/>
          </p:cNvSpPr>
          <p:nvPr>
            <p:ph type="subTitle" idx="1" hasCustomPrompt="1"/>
          </p:nvPr>
        </p:nvSpPr>
        <p:spPr>
          <a:xfrm>
            <a:off x="667666" y="4151085"/>
            <a:ext cx="4633806" cy="1591181"/>
          </a:xfrm>
        </p:spPr>
        <p:txBody>
          <a:bodyPr rtlCol="0"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noProof="0"/>
              <a:t>Formatvorlage des Untertitelmasters durch Klicken bearbeiten</a:t>
            </a:r>
          </a:p>
        </p:txBody>
      </p:sp>
      <p:cxnSp>
        <p:nvCxnSpPr>
          <p:cNvPr id="9" name="Gerader Verbinder 8" title="Vertikale Lini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Pr>
        <a:solidFill>
          <a:schemeClr val="bg2"/>
        </a:solidFill>
        <a:effectLst/>
      </p:bgPr>
    </p:bg>
    <p:spTree>
      <p:nvGrpSpPr>
        <p:cNvPr id="1" name=""/>
        <p:cNvGrpSpPr/>
        <p:nvPr/>
      </p:nvGrpSpPr>
      <p:grpSpPr>
        <a:xfrm>
          <a:off x="0" y="0"/>
          <a:ext cx="0" cy="0"/>
          <a:chOff x="0" y="0"/>
          <a:chExt cx="0" cy="0"/>
        </a:xfrm>
      </p:grpSpPr>
      <p:sp>
        <p:nvSpPr>
          <p:cNvPr id="7" name="Freihandform 6" title="Seitenzahl-Form"/>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el 1"/>
          <p:cNvSpPr>
            <a:spLocks noGrp="1"/>
          </p:cNvSpPr>
          <p:nvPr>
            <p:ph type="title" hasCustomPrompt="1"/>
          </p:nvPr>
        </p:nvSpPr>
        <p:spPr>
          <a:xfrm>
            <a:off x="1947673" y="2571722"/>
            <a:ext cx="8296654" cy="3286153"/>
          </a:xfrm>
        </p:spPr>
        <p:txBody>
          <a:bodyPr rtlCol="0" anchor="t">
            <a:normAutofit/>
          </a:bodyPr>
          <a:lstStyle>
            <a:lvl1pPr>
              <a:lnSpc>
                <a:spcPct val="85000"/>
              </a:lnSpc>
              <a:defRPr sz="7700" cap="none" baseline="0">
                <a:solidFill>
                  <a:schemeClr val="tx1">
                    <a:lumMod val="85000"/>
                    <a:lumOff val="15000"/>
                  </a:schemeClr>
                </a:solidFill>
              </a:defRPr>
            </a:lvl1pPr>
          </a:lstStyle>
          <a:p>
            <a:pPr rtl="0"/>
            <a:r>
              <a:rPr lang="de-DE" noProof="0"/>
              <a:t>Titelmasterformat durch Klicken bearbeiten</a:t>
            </a:r>
          </a:p>
        </p:txBody>
      </p:sp>
      <p:sp>
        <p:nvSpPr>
          <p:cNvPr id="3" name="Textplatzhalter 2"/>
          <p:cNvSpPr>
            <a:spLocks noGrp="1"/>
          </p:cNvSpPr>
          <p:nvPr>
            <p:ph type="body" idx="1" hasCustomPrompt="1"/>
          </p:nvPr>
        </p:nvSpPr>
        <p:spPr>
          <a:xfrm>
            <a:off x="1947673" y="1393748"/>
            <a:ext cx="8401429" cy="819150"/>
          </a:xfrm>
        </p:spPr>
        <p:txBody>
          <a:bodyPr rtlCol="0"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Textmasterformate bearbeiten</a:t>
            </a:r>
          </a:p>
        </p:txBody>
      </p:sp>
      <p:sp>
        <p:nvSpPr>
          <p:cNvPr id="4" name="Datumsplatzhalter 3"/>
          <p:cNvSpPr>
            <a:spLocks noGrp="1"/>
          </p:cNvSpPr>
          <p:nvPr>
            <p:ph type="dt" sz="half" idx="10"/>
          </p:nvPr>
        </p:nvSpPr>
        <p:spPr>
          <a:xfrm>
            <a:off x="8742955" y="6314439"/>
            <a:ext cx="1596622" cy="365125"/>
          </a:xfrm>
        </p:spPr>
        <p:txBody>
          <a:bodyPr rtlCol="0"/>
          <a:lstStyle>
            <a:lvl1pPr>
              <a:defRPr sz="1200">
                <a:solidFill>
                  <a:schemeClr val="tx1">
                    <a:lumMod val="85000"/>
                    <a:lumOff val="15000"/>
                  </a:schemeClr>
                </a:solidFill>
              </a:defRPr>
            </a:lvl1pPr>
          </a:lstStyle>
          <a:p>
            <a:pPr rtl="0"/>
            <a:endParaRPr lang="de-DE" noProof="0"/>
          </a:p>
        </p:txBody>
      </p:sp>
      <p:sp>
        <p:nvSpPr>
          <p:cNvPr id="5" name="Fußzeilenplatzhalter 4"/>
          <p:cNvSpPr>
            <a:spLocks noGrp="1"/>
          </p:cNvSpPr>
          <p:nvPr>
            <p:ph type="ftr" sz="quarter" idx="11"/>
          </p:nvPr>
        </p:nvSpPr>
        <p:spPr>
          <a:xfrm>
            <a:off x="1947673" y="6314440"/>
            <a:ext cx="6480226" cy="365125"/>
          </a:xfrm>
        </p:spPr>
        <p:txBody>
          <a:bodyPr rtlCol="0"/>
          <a:lstStyle>
            <a:lvl1pPr>
              <a:defRPr b="0">
                <a:solidFill>
                  <a:schemeClr val="tx1">
                    <a:lumMod val="85000"/>
                    <a:lumOff val="15000"/>
                  </a:schemeClr>
                </a:solidFill>
              </a:defRPr>
            </a:lvl1pPr>
          </a:lstStyle>
          <a:p>
            <a:pPr rtl="0"/>
            <a:r>
              <a:rPr lang="de-DE" noProof="0" smtClean="0"/>
              <a:t>Martina van Holst, 2. Semester Geographien der Globalisierung: Anwendungsfelder der Mobilitätsforschung. Dozenten: Robert Schönduwe und Heiner Monheim</a:t>
            </a:r>
            <a:endParaRPr lang="de-DE" noProof="0"/>
          </a:p>
        </p:txBody>
      </p:sp>
      <p:sp>
        <p:nvSpPr>
          <p:cNvPr id="6" name="Foliennummernplatzhalter 5"/>
          <p:cNvSpPr>
            <a:spLocks noGrp="1"/>
          </p:cNvSpPr>
          <p:nvPr>
            <p:ph type="sldNum" sz="quarter" idx="12"/>
          </p:nvPr>
        </p:nvSpPr>
        <p:spPr>
          <a:xfrm>
            <a:off x="11784011" y="1620760"/>
            <a:ext cx="407988" cy="365125"/>
          </a:xfrm>
        </p:spPr>
        <p:txBody>
          <a:bodyPr rtlCol="0"/>
          <a:lstStyle>
            <a:lvl1pPr>
              <a:defRPr>
                <a:solidFill>
                  <a:schemeClr val="bg2"/>
                </a:solidFill>
              </a:defRPr>
            </a:lvl1pPr>
          </a:lstStyle>
          <a:p>
            <a:pPr rtl="0"/>
            <a:fld id="{13D2E340-0663-474B-992C-9192B5C45E57}" type="slidenum">
              <a:rPr lang="de-DE" noProof="0" smtClean="0"/>
              <a:t>‹Nr.›</a:t>
            </a:fld>
            <a:endParaRPr lang="de-DE" noProof="0"/>
          </a:p>
        </p:txBody>
      </p:sp>
      <p:cxnSp>
        <p:nvCxnSpPr>
          <p:cNvPr id="10" name="Gerader Verbinder 9" title="Horizontale Lini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453484"/>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ihandform 6" title="Seitenzahl-Form"/>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elplatzhalt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pPr rtl="0"/>
            <a:r>
              <a:rPr lang="de-DE" noProof="0" dirty="0"/>
              <a:t>Titelmasterformat durch Klicken bearbeiten</a:t>
            </a:r>
          </a:p>
        </p:txBody>
      </p:sp>
      <p:sp>
        <p:nvSpPr>
          <p:cNvPr id="3" name="Textplatzhalt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pPr rtl="0"/>
            <a:endParaRPr lang="de-DE" noProof="0"/>
          </a:p>
        </p:txBody>
      </p:sp>
      <p:sp>
        <p:nvSpPr>
          <p:cNvPr id="5" name="Fußzeilenplatzhalt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pPr rtl="0"/>
            <a:r>
              <a:rPr lang="de-DE" noProof="0" smtClean="0"/>
              <a:t>Martina van Holst, 2. Semester Geographien der Globalisierung: Anwendungsfelder der Mobilitätsforschung. Dozenten: Robert Schönduwe und Heiner Monheim</a:t>
            </a:r>
            <a:endParaRPr lang="de-DE" noProof="0"/>
          </a:p>
        </p:txBody>
      </p:sp>
      <p:sp>
        <p:nvSpPr>
          <p:cNvPr id="6" name="Foliennummernplatzhalt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pPr rtl="0"/>
            <a:fld id="{13D2E340-0663-474B-992C-9192B5C45E57}" type="slidenum">
              <a:rPr lang="de-DE" noProof="0" smtClean="0"/>
              <a:t>‹Nr.›</a:t>
            </a:fld>
            <a:endParaRPr lang="de-DE" noProof="0"/>
          </a:p>
        </p:txBody>
      </p:sp>
      <p:cxnSp>
        <p:nvCxnSpPr>
          <p:cNvPr id="10" name="Gerader Verbinder 9" title="Horizontale Lini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93967"/>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95" r:id="rId3"/>
    <p:sldLayoutId id="2147484490" r:id="rId4"/>
    <p:sldLayoutId id="2147484491" r:id="rId5"/>
    <p:sldLayoutId id="2147484492" r:id="rId6"/>
    <p:sldLayoutId id="2147484493" r:id="rId7"/>
    <p:sldLayoutId id="2147484496" r:id="rId8"/>
    <p:sldLayoutId id="2147484481" r:id="rId9"/>
    <p:sldLayoutId id="2147484498" r:id="rId10"/>
    <p:sldLayoutId id="2147484499" r:id="rId11"/>
    <p:sldLayoutId id="2147484500" r:id="rId12"/>
    <p:sldLayoutId id="2147484482" r:id="rId13"/>
    <p:sldLayoutId id="2147484483" r:id="rId14"/>
    <p:sldLayoutId id="2147484484" r:id="rId15"/>
    <p:sldLayoutId id="2147484485" r:id="rId16"/>
  </p:sldLayoutIdLst>
  <p:hf hdr="0" dt="0"/>
  <p:txStyles>
    <p:titleStyle>
      <a:lvl1pPr algn="r" defTabSz="914400" rtl="0" eaLnBrk="1" latinLnBrk="0" hangingPunct="1">
        <a:lnSpc>
          <a:spcPct val="90000"/>
        </a:lnSpc>
        <a:spcBef>
          <a:spcPct val="0"/>
        </a:spcBef>
        <a:buNone/>
        <a:defRPr sz="35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jpg"/><Relationship Id="rId4" Type="http://schemas.openxmlformats.org/officeDocument/2006/relationships/diagramLayout" Target="../diagrams/layout1.xml"/><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search?q=viele+Kr%C3%A4ne+frankfurt&amp;tbm=isch&amp;ved=2ahUKEwj196ycsZfxAhVPNuwKHemxA" TargetMode="External"/><Relationship Id="rId7" Type="http://schemas.openxmlformats.org/officeDocument/2006/relationships/hyperlink" Target="https://www.google.com/search?q=autofreie+hauptwache+frankfurt&amp;tbm=isch&amp;ved=2ahUKEwiIu-b4rpfxAhXTM-wKHf16B6wQ2-" TargetMode="External"/><Relationship Id="rId2" Type="http://schemas.openxmlformats.org/officeDocument/2006/relationships/hyperlink" Target="https://www.google.com/search?q=+verkehr+frankfurt&amp;tbm=isch&amp;ved=2ahUKEwjxvYrZrpfxAhWVvKQKHTzHCQ0Q2-" TargetMode="External"/><Relationship Id="rId1" Type="http://schemas.openxmlformats.org/officeDocument/2006/relationships/slideLayout" Target="../slideLayouts/slideLayout15.xml"/><Relationship Id="rId6" Type="http://schemas.openxmlformats.org/officeDocument/2006/relationships/hyperlink" Target="https://www.google.com/search?q=begr%C3%BCnte+Stra%C3%9Fenbahn+europaviertel&amp;client=firefox-b-" TargetMode="External"/><Relationship Id="rId5" Type="http://schemas.openxmlformats.org/officeDocument/2006/relationships/hyperlink" Target="https://www.google.com/search?q=frankfurt+volle+u-" TargetMode="External"/><Relationship Id="rId4" Type="http://schemas.openxmlformats.org/officeDocument/2006/relationships/hyperlink" Target="https://www.google.com/search?q=pendler+frankfurt&amp;tbm=isch&amp;ved=2ahUKEwjVgOr0sZfxAhWCGewKHQOgCL0Q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search?q=taktdichte+a-Strecke+frankfurt&amp;client=firefox-b-" TargetMode="External"/><Relationship Id="rId7" Type="http://schemas.openxmlformats.org/officeDocument/2006/relationships/hyperlink" Target="https://www.google.com/search?q=station+glauburgstra%C3%9Fe+eckenheimer+landstra%C3%9Fe+radweg&amp;client=firefox-b-" TargetMode="External"/><Relationship Id="rId2" Type="http://schemas.openxmlformats.org/officeDocument/2006/relationships/hyperlink" Target="https://www.google.com/search?q=alleenring+frankfurt&amp;tbm=isch&amp;ved=2ahUKEwj70oSatpfxAhWPs6QKHeRWCu4Q2-" TargetMode="External"/><Relationship Id="rId1" Type="http://schemas.openxmlformats.org/officeDocument/2006/relationships/slideLayout" Target="../slideLayouts/slideLayout15.xml"/><Relationship Id="rId6" Type="http://schemas.openxmlformats.org/officeDocument/2006/relationships/hyperlink" Target="mailto:Institut+f%C3%BCr+Rechtsgeschichte+und+Rechtstheorie/@50.1277919,8.6707187,3a,75y,90t/data=!3m8!1e2!3m6!1sAF1QipMf1Awh" TargetMode="External"/><Relationship Id="rId5" Type="http://schemas.openxmlformats.org/officeDocument/2006/relationships/hyperlink" Target="https://www.google.de/maps/place/Max-Planck-" TargetMode="External"/><Relationship Id="rId4" Type="http://schemas.openxmlformats.org/officeDocument/2006/relationships/hyperlink" Target="https://www.google.com/search?q=reuterweg+frankfurt&amp;tbm=isch&amp;ved=2ahUKEwi59_-TuJfxAhWmPOwKHawoBOUQ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79374-8EAE-4873-9BB6-F6C630302DA2}"/>
              </a:ext>
            </a:extLst>
          </p:cNvPr>
          <p:cNvSpPr>
            <a:spLocks noGrp="1"/>
          </p:cNvSpPr>
          <p:nvPr>
            <p:ph type="ctrTitle"/>
          </p:nvPr>
        </p:nvSpPr>
        <p:spPr>
          <a:xfrm>
            <a:off x="5747656" y="1264197"/>
            <a:ext cx="6346578" cy="4268965"/>
          </a:xfrm>
        </p:spPr>
        <p:txBody>
          <a:bodyPr rtlCol="0"/>
          <a:lstStyle/>
          <a:p>
            <a:pPr rtl="0"/>
            <a:r>
              <a:rPr lang="de-DE" dirty="0" smtClean="0"/>
              <a:t>Verkehrssituationen</a:t>
            </a:r>
            <a:endParaRPr lang="de-DE" dirty="0"/>
          </a:p>
        </p:txBody>
      </p:sp>
      <p:sp>
        <p:nvSpPr>
          <p:cNvPr id="3" name="Untertitel 2">
            <a:extLst>
              <a:ext uri="{FF2B5EF4-FFF2-40B4-BE49-F238E27FC236}">
                <a16:creationId xmlns:a16="http://schemas.microsoft.com/office/drawing/2014/main" id="{7E42C4E3-AFAF-4630-AF6D-21FB3C29CF71}"/>
              </a:ext>
            </a:extLst>
          </p:cNvPr>
          <p:cNvSpPr>
            <a:spLocks noGrp="1"/>
          </p:cNvSpPr>
          <p:nvPr>
            <p:ph type="subTitle" idx="1"/>
          </p:nvPr>
        </p:nvSpPr>
        <p:spPr>
          <a:xfrm>
            <a:off x="405354" y="3765295"/>
            <a:ext cx="4896118" cy="1976972"/>
          </a:xfrm>
        </p:spPr>
        <p:txBody>
          <a:bodyPr rtlCol="0"/>
          <a:lstStyle/>
          <a:p>
            <a:pPr rtl="0"/>
            <a:r>
              <a:rPr lang="de-DE" dirty="0" smtClean="0"/>
              <a:t>Frankfurt am Main</a:t>
            </a:r>
            <a:endParaRPr lang="de-DE" dirty="0"/>
          </a:p>
        </p:txBody>
      </p:sp>
      <p:pic>
        <p:nvPicPr>
          <p:cNvPr id="6" name="Bildplatzhalt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5620" r="25620"/>
          <a:stretch>
            <a:fillRect/>
          </a:stretch>
        </p:blipFill>
        <p:spPr>
          <a:xfrm>
            <a:off x="2674604" y="1367500"/>
            <a:ext cx="2397795" cy="2397795"/>
          </a:xfrm>
        </p:spPr>
      </p:pic>
    </p:spTree>
    <p:extLst>
      <p:ext uri="{BB962C8B-B14F-4D97-AF65-F5344CB8AC3E}">
        <p14:creationId xmlns:p14="http://schemas.microsoft.com/office/powerpoint/2010/main" val="1193886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1F34B-93F5-46C0-9BEC-B1A8D55008B4}"/>
              </a:ext>
            </a:extLst>
          </p:cNvPr>
          <p:cNvSpPr>
            <a:spLocks noGrp="1"/>
          </p:cNvSpPr>
          <p:nvPr>
            <p:ph type="title"/>
          </p:nvPr>
        </p:nvSpPr>
        <p:spPr/>
        <p:txBody>
          <a:bodyPr rtlCol="0"/>
          <a:lstStyle/>
          <a:p>
            <a:pPr rtl="0"/>
            <a:r>
              <a:rPr lang="de-DE" dirty="0" smtClean="0"/>
              <a:t>Heimatort Frankfurt am Main</a:t>
            </a:r>
            <a:endParaRPr lang="de-DE" dirty="0"/>
          </a:p>
        </p:txBody>
      </p:sp>
      <p:sp>
        <p:nvSpPr>
          <p:cNvPr id="3" name="Textplatzhalter 2">
            <a:extLst>
              <a:ext uri="{FF2B5EF4-FFF2-40B4-BE49-F238E27FC236}">
                <a16:creationId xmlns:a16="http://schemas.microsoft.com/office/drawing/2014/main" id="{381FDC16-3D69-48AD-B08B-ED28A10640C1}"/>
              </a:ext>
            </a:extLst>
          </p:cNvPr>
          <p:cNvSpPr>
            <a:spLocks noGrp="1"/>
          </p:cNvSpPr>
          <p:nvPr>
            <p:ph type="body" sz="quarter" idx="18"/>
          </p:nvPr>
        </p:nvSpPr>
        <p:spPr/>
        <p:txBody>
          <a:bodyPr rtlCol="0"/>
          <a:lstStyle/>
          <a:p>
            <a:r>
              <a:rPr lang="de-DE" dirty="0"/>
              <a:t>die größten Verkehrsprobleme</a:t>
            </a:r>
          </a:p>
        </p:txBody>
      </p:sp>
      <p:sp>
        <p:nvSpPr>
          <p:cNvPr id="4" name="Inhaltsplatzhalter 3">
            <a:extLst>
              <a:ext uri="{FF2B5EF4-FFF2-40B4-BE49-F238E27FC236}">
                <a16:creationId xmlns:a16="http://schemas.microsoft.com/office/drawing/2014/main" id="{E83DB0A1-C484-4D49-BAC3-ABEE82074C4C}"/>
              </a:ext>
            </a:extLst>
          </p:cNvPr>
          <p:cNvSpPr>
            <a:spLocks noGrp="1"/>
          </p:cNvSpPr>
          <p:nvPr>
            <p:ph idx="1"/>
          </p:nvPr>
        </p:nvSpPr>
        <p:spPr>
          <a:xfrm>
            <a:off x="4942936" y="1725283"/>
            <a:ext cx="2163614" cy="3053717"/>
          </a:xfrm>
        </p:spPr>
        <p:txBody>
          <a:bodyPr lIns="72000" rIns="72000" rtlCol="0"/>
          <a:lstStyle/>
          <a:p>
            <a:pPr rtl="0"/>
            <a:endParaRPr lang="de-DE" spc="-40" dirty="0" smtClean="0"/>
          </a:p>
          <a:p>
            <a:pPr rtl="0"/>
            <a:r>
              <a:rPr lang="de-DE" spc="-40" dirty="0" smtClean="0"/>
              <a:t>Bevölkerungs-verdichtung</a:t>
            </a:r>
            <a:endParaRPr lang="de-DE" spc="-40" dirty="0"/>
          </a:p>
        </p:txBody>
      </p:sp>
      <p:sp>
        <p:nvSpPr>
          <p:cNvPr id="5" name="Textplatzhalter 4">
            <a:extLst>
              <a:ext uri="{FF2B5EF4-FFF2-40B4-BE49-F238E27FC236}">
                <a16:creationId xmlns:a16="http://schemas.microsoft.com/office/drawing/2014/main" id="{898F5FE2-B28A-4CCD-9910-126A9581F28F}"/>
              </a:ext>
            </a:extLst>
          </p:cNvPr>
          <p:cNvSpPr>
            <a:spLocks noGrp="1"/>
          </p:cNvSpPr>
          <p:nvPr>
            <p:ph type="body" sz="quarter" idx="13"/>
          </p:nvPr>
        </p:nvSpPr>
        <p:spPr>
          <a:xfrm>
            <a:off x="7113398" y="1725283"/>
            <a:ext cx="2126183" cy="3053717"/>
          </a:xfrm>
        </p:spPr>
        <p:txBody>
          <a:bodyPr lIns="72000" rIns="72000" rtlCol="0"/>
          <a:lstStyle/>
          <a:p>
            <a:pPr rtl="0"/>
            <a:endParaRPr lang="de-DE" dirty="0" smtClean="0"/>
          </a:p>
          <a:p>
            <a:pPr rtl="0"/>
            <a:r>
              <a:rPr lang="de-DE" dirty="0" smtClean="0"/>
              <a:t>Starker </a:t>
            </a:r>
          </a:p>
          <a:p>
            <a:pPr rtl="0"/>
            <a:r>
              <a:rPr lang="de-DE" dirty="0" smtClean="0"/>
              <a:t>Pendelverkehr</a:t>
            </a:r>
            <a:endParaRPr lang="de-DE" dirty="0"/>
          </a:p>
        </p:txBody>
      </p:sp>
      <p:sp>
        <p:nvSpPr>
          <p:cNvPr id="6" name="Textplatzhalter 5">
            <a:extLst>
              <a:ext uri="{FF2B5EF4-FFF2-40B4-BE49-F238E27FC236}">
                <a16:creationId xmlns:a16="http://schemas.microsoft.com/office/drawing/2014/main" id="{AC4A7A4E-C192-4A89-A661-72D76FF2F230}"/>
              </a:ext>
            </a:extLst>
          </p:cNvPr>
          <p:cNvSpPr>
            <a:spLocks noGrp="1"/>
          </p:cNvSpPr>
          <p:nvPr>
            <p:ph type="body" sz="quarter" idx="14"/>
          </p:nvPr>
        </p:nvSpPr>
        <p:spPr>
          <a:xfrm>
            <a:off x="9239581" y="1794294"/>
            <a:ext cx="2133032" cy="2984706"/>
          </a:xfrm>
        </p:spPr>
        <p:txBody>
          <a:bodyPr lIns="72000" rIns="72000" rtlCol="0"/>
          <a:lstStyle/>
          <a:p>
            <a:pPr rtl="0"/>
            <a:endParaRPr lang="de-DE" dirty="0" smtClean="0"/>
          </a:p>
          <a:p>
            <a:pPr rtl="0"/>
            <a:r>
              <a:rPr lang="de-DE" dirty="0" smtClean="0"/>
              <a:t>Überlastung aller Verkehrsmittel</a:t>
            </a:r>
            <a:endParaRPr lang="de-DE" dirty="0"/>
          </a:p>
          <a:p>
            <a:pPr rtl="0"/>
            <a:endParaRPr lang="de-DE" dirty="0"/>
          </a:p>
        </p:txBody>
      </p:sp>
      <p:pic>
        <p:nvPicPr>
          <p:cNvPr id="17" name="Bildplatzhalter 16">
            <a:extLst>
              <a:ext uri="{FF2B5EF4-FFF2-40B4-BE49-F238E27FC236}">
                <a16:creationId xmlns:a16="http://schemas.microsoft.com/office/drawing/2014/main" id="{AE7453D0-D40E-4463-83A5-ADE525B32ADC}"/>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tretch>
            <a:fillRect/>
          </a:stretch>
        </p:blipFill>
        <p:spPr>
          <a:xfrm>
            <a:off x="5084106" y="1975449"/>
            <a:ext cx="1799774" cy="1245589"/>
          </a:xfrm>
        </p:spPr>
      </p:pic>
      <p:pic>
        <p:nvPicPr>
          <p:cNvPr id="19" name="Bildplatzhalter 18">
            <a:extLst>
              <a:ext uri="{FF2B5EF4-FFF2-40B4-BE49-F238E27FC236}">
                <a16:creationId xmlns:a16="http://schemas.microsoft.com/office/drawing/2014/main" id="{4B9CA223-D3A1-4970-848A-26CEBD622878}"/>
              </a:ext>
            </a:extLst>
          </p:cNvPr>
          <p:cNvPicPr>
            <a:picLocks noGrp="1" noChangeAspect="1"/>
          </p:cNvPicPr>
          <p:nvPr>
            <p:ph type="pic" sz="quarter" idx="23"/>
          </p:nvPr>
        </p:nvPicPr>
        <p:blipFill>
          <a:blip r:embed="rId4">
            <a:extLst>
              <a:ext uri="{28A0092B-C50C-407E-A947-70E740481C1C}">
                <a14:useLocalDpi xmlns:a14="http://schemas.microsoft.com/office/drawing/2010/main" val="0"/>
              </a:ext>
            </a:extLst>
          </a:blip>
          <a:stretch>
            <a:fillRect/>
          </a:stretch>
        </p:blipFill>
        <p:spPr>
          <a:xfrm>
            <a:off x="7113398" y="1975449"/>
            <a:ext cx="1829677" cy="1245589"/>
          </a:xfrm>
        </p:spPr>
      </p:pic>
      <p:pic>
        <p:nvPicPr>
          <p:cNvPr id="21" name="Bildplatzhalter 20">
            <a:extLst>
              <a:ext uri="{FF2B5EF4-FFF2-40B4-BE49-F238E27FC236}">
                <a16:creationId xmlns:a16="http://schemas.microsoft.com/office/drawing/2014/main" id="{2309EE82-F242-4D96-98E6-A564E5488BCF}"/>
              </a:ext>
            </a:extLst>
          </p:cNvPr>
          <p:cNvPicPr>
            <a:picLocks noGrp="1" noChangeAspect="1"/>
          </p:cNvPicPr>
          <p:nvPr>
            <p:ph type="pic" sz="quarter" idx="24"/>
          </p:nvPr>
        </p:nvPicPr>
        <p:blipFill>
          <a:blip r:embed="rId5">
            <a:extLst>
              <a:ext uri="{28A0092B-C50C-407E-A947-70E740481C1C}">
                <a14:useLocalDpi xmlns:a14="http://schemas.microsoft.com/office/drawing/2010/main" val="0"/>
              </a:ext>
            </a:extLst>
          </a:blip>
          <a:stretch>
            <a:fillRect/>
          </a:stretch>
        </p:blipFill>
        <p:spPr>
          <a:xfrm>
            <a:off x="9362043" y="1984075"/>
            <a:ext cx="1888108" cy="1245589"/>
          </a:xfrm>
        </p:spPr>
      </p:pic>
      <p:sp>
        <p:nvSpPr>
          <p:cNvPr id="7" name="Foliennummernplatzhalter 6">
            <a:extLst>
              <a:ext uri="{FF2B5EF4-FFF2-40B4-BE49-F238E27FC236}">
                <a16:creationId xmlns:a16="http://schemas.microsoft.com/office/drawing/2014/main" id="{C7C944DD-F200-6B48-8A79-099A08992A35}"/>
              </a:ext>
            </a:extLst>
          </p:cNvPr>
          <p:cNvSpPr>
            <a:spLocks noGrp="1"/>
          </p:cNvSpPr>
          <p:nvPr>
            <p:ph type="sldNum" sz="quarter" idx="12"/>
          </p:nvPr>
        </p:nvSpPr>
        <p:spPr/>
        <p:txBody>
          <a:bodyPr rtlCol="0"/>
          <a:lstStyle/>
          <a:p>
            <a:pPr rtl="0"/>
            <a:fld id="{13D2E340-0663-474B-992C-9192B5C45E57}" type="slidenum">
              <a:rPr lang="de-DE" smtClean="0"/>
              <a:t>2</a:t>
            </a:fld>
            <a:endParaRPr lang="de-DE"/>
          </a:p>
        </p:txBody>
      </p:sp>
      <p:sp>
        <p:nvSpPr>
          <p:cNvPr id="8" name="Fußzeilenplatzhalter 7"/>
          <p:cNvSpPr>
            <a:spLocks noGrp="1"/>
          </p:cNvSpPr>
          <p:nvPr>
            <p:ph type="ftr" sz="quarter" idx="11"/>
          </p:nvPr>
        </p:nvSpPr>
        <p:spPr>
          <a:xfrm>
            <a:off x="146650" y="6314440"/>
            <a:ext cx="11637361" cy="448669"/>
          </a:xfrm>
        </p:spPr>
        <p:txBody>
          <a:bodyPr/>
          <a:lstStyle/>
          <a:p>
            <a:pPr algn="ctr" rtl="0"/>
            <a:r>
              <a:rPr lang="de-DE" noProof="0" dirty="0" smtClean="0">
                <a:solidFill>
                  <a:schemeClr val="bg1">
                    <a:lumMod val="65000"/>
                  </a:schemeClr>
                </a:solidFill>
              </a:rPr>
              <a:t>Martina van Holst, </a:t>
            </a:r>
            <a:r>
              <a:rPr lang="de-DE" noProof="0" dirty="0" err="1" smtClean="0">
                <a:solidFill>
                  <a:schemeClr val="bg1">
                    <a:lumMod val="65000"/>
                  </a:schemeClr>
                </a:solidFill>
              </a:rPr>
              <a:t>Matrikelnr</a:t>
            </a:r>
            <a:r>
              <a:rPr lang="de-DE" noProof="0" dirty="0" smtClean="0">
                <a:solidFill>
                  <a:schemeClr val="bg1">
                    <a:lumMod val="65000"/>
                  </a:schemeClr>
                </a:solidFill>
              </a:rPr>
              <a:t>. 7425866, 2. Semester Geographien der Globalisierung: Anwendungsfelder der Mobilitätsforschung. </a:t>
            </a:r>
          </a:p>
          <a:p>
            <a:pPr algn="ctr" rtl="0"/>
            <a:r>
              <a:rPr lang="de-DE" noProof="0" dirty="0" smtClean="0">
                <a:solidFill>
                  <a:schemeClr val="bg1">
                    <a:lumMod val="65000"/>
                  </a:schemeClr>
                </a:solidFill>
              </a:rPr>
              <a:t>Dozenten: Robert </a:t>
            </a:r>
            <a:r>
              <a:rPr lang="de-DE" noProof="0" dirty="0" err="1" smtClean="0">
                <a:solidFill>
                  <a:schemeClr val="bg1">
                    <a:lumMod val="65000"/>
                  </a:schemeClr>
                </a:solidFill>
              </a:rPr>
              <a:t>Schönduwe</a:t>
            </a:r>
            <a:r>
              <a:rPr lang="de-DE" noProof="0" dirty="0" smtClean="0">
                <a:solidFill>
                  <a:schemeClr val="bg1">
                    <a:lumMod val="65000"/>
                  </a:schemeClr>
                </a:solidFill>
              </a:rPr>
              <a:t> und Heiner Monheim</a:t>
            </a:r>
            <a:endParaRPr lang="de-DE" noProof="0" dirty="0">
              <a:solidFill>
                <a:schemeClr val="bg1">
                  <a:lumMod val="65000"/>
                </a:schemeClr>
              </a:solidFill>
            </a:endParaRPr>
          </a:p>
        </p:txBody>
      </p:sp>
    </p:spTree>
    <p:extLst>
      <p:ext uri="{BB962C8B-B14F-4D97-AF65-F5344CB8AC3E}">
        <p14:creationId xmlns:p14="http://schemas.microsoft.com/office/powerpoint/2010/main" val="3515239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1F34B-93F5-46C0-9BEC-B1A8D55008B4}"/>
              </a:ext>
            </a:extLst>
          </p:cNvPr>
          <p:cNvSpPr>
            <a:spLocks noGrp="1"/>
          </p:cNvSpPr>
          <p:nvPr>
            <p:ph type="title"/>
          </p:nvPr>
        </p:nvSpPr>
        <p:spPr/>
        <p:txBody>
          <a:bodyPr rtlCol="0"/>
          <a:lstStyle/>
          <a:p>
            <a:pPr rtl="0"/>
            <a:r>
              <a:rPr lang="de-DE" dirty="0" smtClean="0"/>
              <a:t>Heimatort</a:t>
            </a:r>
            <a:br>
              <a:rPr lang="de-DE" dirty="0" smtClean="0"/>
            </a:br>
            <a:r>
              <a:rPr lang="de-DE" dirty="0" smtClean="0"/>
              <a:t>Frankfurt am Main</a:t>
            </a:r>
            <a:endParaRPr lang="de-DE" dirty="0"/>
          </a:p>
        </p:txBody>
      </p:sp>
      <p:sp>
        <p:nvSpPr>
          <p:cNvPr id="3" name="Textplatzhalter 2">
            <a:extLst>
              <a:ext uri="{FF2B5EF4-FFF2-40B4-BE49-F238E27FC236}">
                <a16:creationId xmlns:a16="http://schemas.microsoft.com/office/drawing/2014/main" id="{381FDC16-3D69-48AD-B08B-ED28A10640C1}"/>
              </a:ext>
            </a:extLst>
          </p:cNvPr>
          <p:cNvSpPr>
            <a:spLocks noGrp="1"/>
          </p:cNvSpPr>
          <p:nvPr>
            <p:ph type="body" sz="quarter" idx="18"/>
          </p:nvPr>
        </p:nvSpPr>
        <p:spPr/>
        <p:txBody>
          <a:bodyPr rtlCol="0"/>
          <a:lstStyle/>
          <a:p>
            <a:r>
              <a:rPr lang="de-DE" dirty="0"/>
              <a:t>gut gelungene verkehrliche Maßnahmen</a:t>
            </a:r>
          </a:p>
        </p:txBody>
      </p:sp>
      <p:sp>
        <p:nvSpPr>
          <p:cNvPr id="4" name="Inhaltsplatzhalter 3">
            <a:extLst>
              <a:ext uri="{FF2B5EF4-FFF2-40B4-BE49-F238E27FC236}">
                <a16:creationId xmlns:a16="http://schemas.microsoft.com/office/drawing/2014/main" id="{E83DB0A1-C484-4D49-BAC3-ABEE82074C4C}"/>
              </a:ext>
            </a:extLst>
          </p:cNvPr>
          <p:cNvSpPr>
            <a:spLocks noGrp="1"/>
          </p:cNvSpPr>
          <p:nvPr>
            <p:ph idx="1"/>
          </p:nvPr>
        </p:nvSpPr>
        <p:spPr>
          <a:xfrm>
            <a:off x="4942936" y="1725283"/>
            <a:ext cx="2163614" cy="3053717"/>
          </a:xfrm>
        </p:spPr>
        <p:txBody>
          <a:bodyPr lIns="72000" rIns="72000" rtlCol="0"/>
          <a:lstStyle/>
          <a:p>
            <a:pPr rtl="0"/>
            <a:endParaRPr lang="de-DE" spc="-40" dirty="0" smtClean="0"/>
          </a:p>
          <a:p>
            <a:pPr rtl="0"/>
            <a:r>
              <a:rPr lang="de-DE" spc="-40" dirty="0"/>
              <a:t>b</a:t>
            </a:r>
            <a:r>
              <a:rPr lang="de-DE" spc="-40" dirty="0" smtClean="0"/>
              <a:t>egrünte </a:t>
            </a:r>
          </a:p>
          <a:p>
            <a:pPr rtl="0"/>
            <a:r>
              <a:rPr lang="de-DE" spc="-40" dirty="0" smtClean="0"/>
              <a:t>Gleise</a:t>
            </a:r>
            <a:endParaRPr lang="de-DE" spc="-40" dirty="0"/>
          </a:p>
        </p:txBody>
      </p:sp>
      <p:sp>
        <p:nvSpPr>
          <p:cNvPr id="5" name="Textplatzhalter 4">
            <a:extLst>
              <a:ext uri="{FF2B5EF4-FFF2-40B4-BE49-F238E27FC236}">
                <a16:creationId xmlns:a16="http://schemas.microsoft.com/office/drawing/2014/main" id="{898F5FE2-B28A-4CCD-9910-126A9581F28F}"/>
              </a:ext>
            </a:extLst>
          </p:cNvPr>
          <p:cNvSpPr>
            <a:spLocks noGrp="1"/>
          </p:cNvSpPr>
          <p:nvPr>
            <p:ph type="body" sz="quarter" idx="13"/>
          </p:nvPr>
        </p:nvSpPr>
        <p:spPr>
          <a:xfrm>
            <a:off x="7113398" y="1725283"/>
            <a:ext cx="2126183" cy="3053717"/>
          </a:xfrm>
        </p:spPr>
        <p:txBody>
          <a:bodyPr lIns="72000" rIns="72000" rtlCol="0"/>
          <a:lstStyle/>
          <a:p>
            <a:pPr rtl="0"/>
            <a:endParaRPr lang="de-DE" dirty="0" smtClean="0"/>
          </a:p>
          <a:p>
            <a:pPr rtl="0"/>
            <a:r>
              <a:rPr lang="de-DE" dirty="0"/>
              <a:t>a</a:t>
            </a:r>
            <a:r>
              <a:rPr lang="de-DE" dirty="0" smtClean="0"/>
              <a:t>utofreie </a:t>
            </a:r>
          </a:p>
          <a:p>
            <a:pPr rtl="0"/>
            <a:r>
              <a:rPr lang="de-DE" dirty="0" smtClean="0"/>
              <a:t>Hauptwache</a:t>
            </a:r>
            <a:endParaRPr lang="de-DE" dirty="0"/>
          </a:p>
        </p:txBody>
      </p:sp>
      <p:sp>
        <p:nvSpPr>
          <p:cNvPr id="6" name="Textplatzhalter 5">
            <a:extLst>
              <a:ext uri="{FF2B5EF4-FFF2-40B4-BE49-F238E27FC236}">
                <a16:creationId xmlns:a16="http://schemas.microsoft.com/office/drawing/2014/main" id="{AC4A7A4E-C192-4A89-A661-72D76FF2F230}"/>
              </a:ext>
            </a:extLst>
          </p:cNvPr>
          <p:cNvSpPr>
            <a:spLocks noGrp="1"/>
          </p:cNvSpPr>
          <p:nvPr>
            <p:ph type="body" sz="quarter" idx="14"/>
          </p:nvPr>
        </p:nvSpPr>
        <p:spPr>
          <a:xfrm>
            <a:off x="9239581" y="1293962"/>
            <a:ext cx="2133032" cy="2915694"/>
          </a:xfrm>
        </p:spPr>
        <p:txBody>
          <a:bodyPr lIns="72000" rIns="72000" rtlCol="0"/>
          <a:lstStyle/>
          <a:p>
            <a:pPr rtl="0"/>
            <a:r>
              <a:rPr lang="de-DE" sz="2000" b="1" dirty="0" smtClean="0"/>
              <a:t>?</a:t>
            </a:r>
          </a:p>
          <a:p>
            <a:pPr rtl="0"/>
            <a:endParaRPr lang="de-DE" dirty="0" smtClean="0"/>
          </a:p>
          <a:p>
            <a:pPr rtl="0"/>
            <a:endParaRPr lang="de-DE" dirty="0"/>
          </a:p>
        </p:txBody>
      </p:sp>
      <p:pic>
        <p:nvPicPr>
          <p:cNvPr id="17" name="Bildplatzhalter 16">
            <a:extLst>
              <a:ext uri="{FF2B5EF4-FFF2-40B4-BE49-F238E27FC236}">
                <a16:creationId xmlns:a16="http://schemas.microsoft.com/office/drawing/2014/main" id="{AE7453D0-D40E-4463-83A5-ADE525B32ADC}"/>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tretch>
            <a:fillRect/>
          </a:stretch>
        </p:blipFill>
        <p:spPr>
          <a:xfrm>
            <a:off x="5084106" y="1994194"/>
            <a:ext cx="1799774" cy="1208098"/>
          </a:xfrm>
        </p:spPr>
      </p:pic>
      <p:pic>
        <p:nvPicPr>
          <p:cNvPr id="19" name="Bildplatzhalter 18">
            <a:extLst>
              <a:ext uri="{FF2B5EF4-FFF2-40B4-BE49-F238E27FC236}">
                <a16:creationId xmlns:a16="http://schemas.microsoft.com/office/drawing/2014/main" id="{4B9CA223-D3A1-4970-848A-26CEBD622878}"/>
              </a:ext>
            </a:extLst>
          </p:cNvPr>
          <p:cNvPicPr>
            <a:picLocks noGrp="1" noChangeAspect="1"/>
          </p:cNvPicPr>
          <p:nvPr>
            <p:ph type="pic" sz="quarter" idx="23"/>
          </p:nvPr>
        </p:nvPicPr>
        <p:blipFill>
          <a:blip r:embed="rId4">
            <a:extLst>
              <a:ext uri="{28A0092B-C50C-407E-A947-70E740481C1C}">
                <a14:useLocalDpi xmlns:a14="http://schemas.microsoft.com/office/drawing/2010/main" val="0"/>
              </a:ext>
            </a:extLst>
          </a:blip>
          <a:stretch>
            <a:fillRect/>
          </a:stretch>
        </p:blipFill>
        <p:spPr>
          <a:xfrm>
            <a:off x="7171019" y="1975449"/>
            <a:ext cx="1714434" cy="1245589"/>
          </a:xfrm>
        </p:spPr>
      </p:pic>
      <p:sp>
        <p:nvSpPr>
          <p:cNvPr id="7" name="Foliennummernplatzhalter 6">
            <a:extLst>
              <a:ext uri="{FF2B5EF4-FFF2-40B4-BE49-F238E27FC236}">
                <a16:creationId xmlns:a16="http://schemas.microsoft.com/office/drawing/2014/main" id="{C7C944DD-F200-6B48-8A79-099A08992A35}"/>
              </a:ext>
            </a:extLst>
          </p:cNvPr>
          <p:cNvSpPr>
            <a:spLocks noGrp="1"/>
          </p:cNvSpPr>
          <p:nvPr>
            <p:ph type="sldNum" sz="quarter" idx="12"/>
          </p:nvPr>
        </p:nvSpPr>
        <p:spPr/>
        <p:txBody>
          <a:bodyPr rtlCol="0"/>
          <a:lstStyle/>
          <a:p>
            <a:pPr rtl="0"/>
            <a:fld id="{13D2E340-0663-474B-992C-9192B5C45E57}" type="slidenum">
              <a:rPr lang="de-DE" smtClean="0"/>
              <a:t>3</a:t>
            </a:fld>
            <a:endParaRPr lang="de-DE"/>
          </a:p>
        </p:txBody>
      </p:sp>
      <p:sp>
        <p:nvSpPr>
          <p:cNvPr id="8" name="Fußzeilenplatzhalter 7"/>
          <p:cNvSpPr>
            <a:spLocks noGrp="1"/>
          </p:cNvSpPr>
          <p:nvPr>
            <p:ph type="ftr" sz="quarter" idx="11"/>
          </p:nvPr>
        </p:nvSpPr>
        <p:spPr>
          <a:xfrm>
            <a:off x="112143" y="6314440"/>
            <a:ext cx="11671868" cy="474549"/>
          </a:xfrm>
        </p:spPr>
        <p:txBody>
          <a:bodyPr/>
          <a:lstStyle/>
          <a:p>
            <a:pPr algn="ctr"/>
            <a:r>
              <a:rPr lang="de-DE" dirty="0">
                <a:solidFill>
                  <a:schemeClr val="bg1">
                    <a:lumMod val="65000"/>
                  </a:schemeClr>
                </a:solidFill>
              </a:rPr>
              <a:t>Martina van Holst, </a:t>
            </a:r>
            <a:r>
              <a:rPr lang="de-DE" dirty="0" err="1">
                <a:solidFill>
                  <a:schemeClr val="bg1">
                    <a:lumMod val="65000"/>
                  </a:schemeClr>
                </a:solidFill>
              </a:rPr>
              <a:t>Matrikelnr</a:t>
            </a:r>
            <a:r>
              <a:rPr lang="de-DE" dirty="0">
                <a:solidFill>
                  <a:schemeClr val="bg1">
                    <a:lumMod val="65000"/>
                  </a:schemeClr>
                </a:solidFill>
              </a:rPr>
              <a:t>. 7425866, 2. Semester Geographien der Globalisierung: Anwendungsfelder der Mobilitätsforschung. </a:t>
            </a:r>
          </a:p>
          <a:p>
            <a:pPr algn="ctr"/>
            <a:r>
              <a:rPr lang="de-DE" dirty="0">
                <a:solidFill>
                  <a:schemeClr val="bg1">
                    <a:lumMod val="65000"/>
                  </a:schemeClr>
                </a:solidFill>
              </a:rPr>
              <a:t>Dozenten: Robert </a:t>
            </a:r>
            <a:r>
              <a:rPr lang="de-DE" dirty="0" err="1">
                <a:solidFill>
                  <a:schemeClr val="bg1">
                    <a:lumMod val="65000"/>
                  </a:schemeClr>
                </a:solidFill>
              </a:rPr>
              <a:t>Schönduwe</a:t>
            </a:r>
            <a:r>
              <a:rPr lang="de-DE" dirty="0">
                <a:solidFill>
                  <a:schemeClr val="bg1">
                    <a:lumMod val="65000"/>
                  </a:schemeClr>
                </a:solidFill>
              </a:rPr>
              <a:t> und Heiner Monheim</a:t>
            </a:r>
          </a:p>
        </p:txBody>
      </p:sp>
    </p:spTree>
    <p:extLst>
      <p:ext uri="{BB962C8B-B14F-4D97-AF65-F5344CB8AC3E}">
        <p14:creationId xmlns:p14="http://schemas.microsoft.com/office/powerpoint/2010/main" val="767797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A97F4D-F280-472F-9307-25B3E6BD88B5}"/>
              </a:ext>
            </a:extLst>
          </p:cNvPr>
          <p:cNvSpPr>
            <a:spLocks noGrp="1"/>
          </p:cNvSpPr>
          <p:nvPr>
            <p:ph type="title"/>
          </p:nvPr>
        </p:nvSpPr>
        <p:spPr/>
        <p:txBody>
          <a:bodyPr rtlCol="0"/>
          <a:lstStyle/>
          <a:p>
            <a:pPr rtl="0"/>
            <a:r>
              <a:rPr lang="de-DE" dirty="0" smtClean="0"/>
              <a:t>Studienort Frankfurt am Main</a:t>
            </a:r>
            <a:endParaRPr lang="de-DE" dirty="0"/>
          </a:p>
        </p:txBody>
      </p:sp>
      <p:sp>
        <p:nvSpPr>
          <p:cNvPr id="4" name="Textplatzhalter 3">
            <a:extLst>
              <a:ext uri="{FF2B5EF4-FFF2-40B4-BE49-F238E27FC236}">
                <a16:creationId xmlns:a16="http://schemas.microsoft.com/office/drawing/2014/main" id="{C1891695-E7DA-48AF-9EEB-86DA1F9BF74F}"/>
              </a:ext>
            </a:extLst>
          </p:cNvPr>
          <p:cNvSpPr>
            <a:spLocks noGrp="1"/>
          </p:cNvSpPr>
          <p:nvPr>
            <p:ph type="body" sz="quarter" idx="18"/>
          </p:nvPr>
        </p:nvSpPr>
        <p:spPr/>
        <p:txBody>
          <a:bodyPr rtlCol="0"/>
          <a:lstStyle/>
          <a:p>
            <a:pPr rtl="0"/>
            <a:r>
              <a:rPr lang="de-DE" dirty="0" smtClean="0"/>
              <a:t>Verkehrliche Problematiken in der Umgebung des Studienorts</a:t>
            </a:r>
            <a:endParaRPr lang="de-DE" dirty="0"/>
          </a:p>
        </p:txBody>
      </p:sp>
      <p:graphicFrame>
        <p:nvGraphicFramePr>
          <p:cNvPr id="5" name="Inhaltsplatzhalter 2" descr="SmartArt-Zeitachse">
            <a:extLst>
              <a:ext uri="{FF2B5EF4-FFF2-40B4-BE49-F238E27FC236}">
                <a16:creationId xmlns:a16="http://schemas.microsoft.com/office/drawing/2014/main" id="{49A92778-1E2C-48F2-99CD-26EF59E3C6C0}"/>
              </a:ext>
            </a:extLst>
          </p:cNvPr>
          <p:cNvGraphicFramePr>
            <a:graphicFrameLocks noGrp="1"/>
          </p:cNvGraphicFramePr>
          <p:nvPr>
            <p:ph idx="4294967295"/>
            <p:extLst>
              <p:ext uri="{D42A27DB-BD31-4B8C-83A1-F6EECF244321}">
                <p14:modId xmlns:p14="http://schemas.microsoft.com/office/powerpoint/2010/main" val="3078154053"/>
              </p:ext>
            </p:extLst>
          </p:nvPr>
        </p:nvGraphicFramePr>
        <p:xfrm>
          <a:off x="5419725" y="568325"/>
          <a:ext cx="6248400"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EB761CE6-695A-0941-954E-A6BD7E16386F}"/>
              </a:ext>
            </a:extLst>
          </p:cNvPr>
          <p:cNvSpPr>
            <a:spLocks noGrp="1"/>
          </p:cNvSpPr>
          <p:nvPr>
            <p:ph type="sldNum" sz="quarter" idx="12"/>
          </p:nvPr>
        </p:nvSpPr>
        <p:spPr/>
        <p:txBody>
          <a:bodyPr rtlCol="0"/>
          <a:lstStyle/>
          <a:p>
            <a:pPr rtl="0"/>
            <a:fld id="{13D2E340-0663-474B-992C-9192B5C45E57}" type="slidenum">
              <a:rPr lang="de-DE" smtClean="0"/>
              <a:t>4</a:t>
            </a:fld>
            <a:endParaRPr lang="de-DE" dirty="0"/>
          </a:p>
        </p:txBody>
      </p:sp>
      <p:pic>
        <p:nvPicPr>
          <p:cNvPr id="6" name="Grafik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28369" y="2781300"/>
            <a:ext cx="2113472" cy="1585104"/>
          </a:xfrm>
          <a:prstGeom prst="rect">
            <a:avLst/>
          </a:prstGeom>
        </p:spPr>
      </p:pic>
      <p:pic>
        <p:nvPicPr>
          <p:cNvPr id="7" name="Grafik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23935" y="2781300"/>
            <a:ext cx="2127431" cy="1595573"/>
          </a:xfrm>
          <a:prstGeom prst="rect">
            <a:avLst/>
          </a:prstGeom>
        </p:spPr>
      </p:pic>
      <p:pic>
        <p:nvPicPr>
          <p:cNvPr id="8" name="Grafik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33460" y="2781300"/>
            <a:ext cx="1634665" cy="1634665"/>
          </a:xfrm>
          <a:prstGeom prst="rect">
            <a:avLst/>
          </a:prstGeom>
        </p:spPr>
      </p:pic>
      <p:sp>
        <p:nvSpPr>
          <p:cNvPr id="9" name="Fußzeilenplatzhalter 8"/>
          <p:cNvSpPr>
            <a:spLocks noGrp="1"/>
          </p:cNvSpPr>
          <p:nvPr>
            <p:ph type="ftr" sz="quarter" idx="11"/>
          </p:nvPr>
        </p:nvSpPr>
        <p:spPr>
          <a:xfrm>
            <a:off x="120770" y="6314440"/>
            <a:ext cx="11663241" cy="457296"/>
          </a:xfrm>
        </p:spPr>
        <p:txBody>
          <a:bodyPr/>
          <a:lstStyle/>
          <a:p>
            <a:pPr algn="ctr"/>
            <a:r>
              <a:rPr lang="de-DE" dirty="0">
                <a:solidFill>
                  <a:schemeClr val="bg1">
                    <a:lumMod val="65000"/>
                  </a:schemeClr>
                </a:solidFill>
              </a:rPr>
              <a:t>Martina van Holst, </a:t>
            </a:r>
            <a:r>
              <a:rPr lang="de-DE" dirty="0" err="1">
                <a:solidFill>
                  <a:schemeClr val="bg1">
                    <a:lumMod val="65000"/>
                  </a:schemeClr>
                </a:solidFill>
              </a:rPr>
              <a:t>Matrikelnr</a:t>
            </a:r>
            <a:r>
              <a:rPr lang="de-DE" dirty="0">
                <a:solidFill>
                  <a:schemeClr val="bg1">
                    <a:lumMod val="65000"/>
                  </a:schemeClr>
                </a:solidFill>
              </a:rPr>
              <a:t>. 7425866, 2. Semester Geographien der Globalisierung: Anwendungsfelder der Mobilitätsforschung. </a:t>
            </a:r>
          </a:p>
          <a:p>
            <a:pPr algn="ctr"/>
            <a:r>
              <a:rPr lang="de-DE" dirty="0">
                <a:solidFill>
                  <a:schemeClr val="bg1">
                    <a:lumMod val="65000"/>
                  </a:schemeClr>
                </a:solidFill>
              </a:rPr>
              <a:t>Dozenten: Robert </a:t>
            </a:r>
            <a:r>
              <a:rPr lang="de-DE" dirty="0" err="1">
                <a:solidFill>
                  <a:schemeClr val="bg1">
                    <a:lumMod val="65000"/>
                  </a:schemeClr>
                </a:solidFill>
              </a:rPr>
              <a:t>Schönduwe</a:t>
            </a:r>
            <a:r>
              <a:rPr lang="de-DE" dirty="0">
                <a:solidFill>
                  <a:schemeClr val="bg1">
                    <a:lumMod val="65000"/>
                  </a:schemeClr>
                </a:solidFill>
              </a:rPr>
              <a:t> und Heiner Monheim</a:t>
            </a:r>
          </a:p>
        </p:txBody>
      </p:sp>
    </p:spTree>
    <p:extLst>
      <p:ext uri="{BB962C8B-B14F-4D97-AF65-F5344CB8AC3E}">
        <p14:creationId xmlns:p14="http://schemas.microsoft.com/office/powerpoint/2010/main" val="298975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A97F4D-F280-472F-9307-25B3E6BD88B5}"/>
              </a:ext>
            </a:extLst>
          </p:cNvPr>
          <p:cNvSpPr>
            <a:spLocks noGrp="1"/>
          </p:cNvSpPr>
          <p:nvPr>
            <p:ph type="title"/>
          </p:nvPr>
        </p:nvSpPr>
        <p:spPr/>
        <p:txBody>
          <a:bodyPr rtlCol="0"/>
          <a:lstStyle/>
          <a:p>
            <a:pPr rtl="0"/>
            <a:r>
              <a:rPr lang="de-DE" dirty="0" smtClean="0"/>
              <a:t>Studienort Frankfurt am Main</a:t>
            </a:r>
            <a:endParaRPr lang="de-DE" dirty="0"/>
          </a:p>
        </p:txBody>
      </p:sp>
      <p:sp>
        <p:nvSpPr>
          <p:cNvPr id="4" name="Textplatzhalter 3">
            <a:extLst>
              <a:ext uri="{FF2B5EF4-FFF2-40B4-BE49-F238E27FC236}">
                <a16:creationId xmlns:a16="http://schemas.microsoft.com/office/drawing/2014/main" id="{C1891695-E7DA-48AF-9EEB-86DA1F9BF74F}"/>
              </a:ext>
            </a:extLst>
          </p:cNvPr>
          <p:cNvSpPr>
            <a:spLocks noGrp="1"/>
          </p:cNvSpPr>
          <p:nvPr>
            <p:ph type="body" sz="quarter" idx="18"/>
          </p:nvPr>
        </p:nvSpPr>
        <p:spPr/>
        <p:txBody>
          <a:bodyPr rtlCol="0"/>
          <a:lstStyle/>
          <a:p>
            <a:pPr rtl="0"/>
            <a:r>
              <a:rPr lang="de-DE" dirty="0" smtClean="0"/>
              <a:t>Gut gelöste Verkehrssituation rund um den Studienort </a:t>
            </a:r>
            <a:endParaRPr lang="de-DE" dirty="0"/>
          </a:p>
        </p:txBody>
      </p:sp>
      <p:graphicFrame>
        <p:nvGraphicFramePr>
          <p:cNvPr id="5" name="Inhaltsplatzhalter 2" descr="SmartArt-Zeitachse">
            <a:extLst>
              <a:ext uri="{FF2B5EF4-FFF2-40B4-BE49-F238E27FC236}">
                <a16:creationId xmlns:a16="http://schemas.microsoft.com/office/drawing/2014/main" id="{49A92778-1E2C-48F2-99CD-26EF59E3C6C0}"/>
              </a:ext>
            </a:extLst>
          </p:cNvPr>
          <p:cNvGraphicFramePr>
            <a:graphicFrameLocks noGrp="1"/>
          </p:cNvGraphicFramePr>
          <p:nvPr>
            <p:ph idx="4294967295"/>
            <p:extLst>
              <p:ext uri="{D42A27DB-BD31-4B8C-83A1-F6EECF244321}">
                <p14:modId xmlns:p14="http://schemas.microsoft.com/office/powerpoint/2010/main" val="2363926810"/>
              </p:ext>
            </p:extLst>
          </p:nvPr>
        </p:nvGraphicFramePr>
        <p:xfrm>
          <a:off x="5419725" y="568325"/>
          <a:ext cx="6248400"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EB761CE6-695A-0941-954E-A6BD7E16386F}"/>
              </a:ext>
            </a:extLst>
          </p:cNvPr>
          <p:cNvSpPr>
            <a:spLocks noGrp="1"/>
          </p:cNvSpPr>
          <p:nvPr>
            <p:ph type="sldNum" sz="quarter" idx="12"/>
          </p:nvPr>
        </p:nvSpPr>
        <p:spPr/>
        <p:txBody>
          <a:bodyPr rtlCol="0"/>
          <a:lstStyle/>
          <a:p>
            <a:pPr rtl="0"/>
            <a:fld id="{13D2E340-0663-474B-992C-9192B5C45E57}" type="slidenum">
              <a:rPr lang="de-DE" smtClean="0"/>
              <a:t>5</a:t>
            </a:fld>
            <a:endParaRPr lang="de-DE" dirty="0"/>
          </a:p>
        </p:txBody>
      </p:sp>
      <p:pic>
        <p:nvPicPr>
          <p:cNvPr id="9" name="Grafik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8862" y="2895600"/>
            <a:ext cx="2355673" cy="1400835"/>
          </a:xfrm>
          <a:prstGeom prst="rect">
            <a:avLst/>
          </a:prstGeom>
        </p:spPr>
      </p:pic>
      <p:sp>
        <p:nvSpPr>
          <p:cNvPr id="10" name="Fußzeilenplatzhalter 9"/>
          <p:cNvSpPr>
            <a:spLocks noGrp="1"/>
          </p:cNvSpPr>
          <p:nvPr>
            <p:ph type="ftr" sz="quarter" idx="11"/>
          </p:nvPr>
        </p:nvSpPr>
        <p:spPr>
          <a:xfrm>
            <a:off x="155275" y="6314440"/>
            <a:ext cx="11628736" cy="431414"/>
          </a:xfrm>
        </p:spPr>
        <p:txBody>
          <a:bodyPr/>
          <a:lstStyle/>
          <a:p>
            <a:pPr algn="ctr"/>
            <a:r>
              <a:rPr lang="de-DE" dirty="0">
                <a:solidFill>
                  <a:schemeClr val="bg1">
                    <a:lumMod val="65000"/>
                  </a:schemeClr>
                </a:solidFill>
              </a:rPr>
              <a:t>Martina van Holst, </a:t>
            </a:r>
            <a:r>
              <a:rPr lang="de-DE" dirty="0" err="1">
                <a:solidFill>
                  <a:schemeClr val="bg1">
                    <a:lumMod val="65000"/>
                  </a:schemeClr>
                </a:solidFill>
              </a:rPr>
              <a:t>Matrikelnr</a:t>
            </a:r>
            <a:r>
              <a:rPr lang="de-DE" dirty="0">
                <a:solidFill>
                  <a:schemeClr val="bg1">
                    <a:lumMod val="65000"/>
                  </a:schemeClr>
                </a:solidFill>
              </a:rPr>
              <a:t>. 7425866, 2. Semester Geographien der Globalisierung: Anwendungsfelder der Mobilitätsforschung. </a:t>
            </a:r>
          </a:p>
          <a:p>
            <a:pPr algn="ctr"/>
            <a:r>
              <a:rPr lang="de-DE" dirty="0">
                <a:solidFill>
                  <a:schemeClr val="bg1">
                    <a:lumMod val="65000"/>
                  </a:schemeClr>
                </a:solidFill>
              </a:rPr>
              <a:t>Dozenten: Robert </a:t>
            </a:r>
            <a:r>
              <a:rPr lang="de-DE" dirty="0" err="1">
                <a:solidFill>
                  <a:schemeClr val="bg1">
                    <a:lumMod val="65000"/>
                  </a:schemeClr>
                </a:solidFill>
              </a:rPr>
              <a:t>Schönduwe</a:t>
            </a:r>
            <a:r>
              <a:rPr lang="de-DE" dirty="0">
                <a:solidFill>
                  <a:schemeClr val="bg1">
                    <a:lumMod val="65000"/>
                  </a:schemeClr>
                </a:solidFill>
              </a:rPr>
              <a:t> und Heiner Monheim</a:t>
            </a:r>
          </a:p>
        </p:txBody>
      </p:sp>
      <p:pic>
        <p:nvPicPr>
          <p:cNvPr id="6" name="Grafik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70161" y="2312444"/>
            <a:ext cx="2235426" cy="1490284"/>
          </a:xfrm>
          <a:prstGeom prst="rect">
            <a:avLst/>
          </a:prstGeom>
        </p:spPr>
      </p:pic>
      <p:sp>
        <p:nvSpPr>
          <p:cNvPr id="7" name="Textfeld 6"/>
          <p:cNvSpPr txBox="1"/>
          <p:nvPr/>
        </p:nvSpPr>
        <p:spPr>
          <a:xfrm>
            <a:off x="9471804" y="4546121"/>
            <a:ext cx="1940943" cy="523220"/>
          </a:xfrm>
          <a:prstGeom prst="rect">
            <a:avLst/>
          </a:prstGeom>
          <a:noFill/>
        </p:spPr>
        <p:txBody>
          <a:bodyPr wrap="square" rtlCol="0">
            <a:spAutoFit/>
          </a:bodyPr>
          <a:lstStyle/>
          <a:p>
            <a:pPr algn="ctr"/>
            <a:r>
              <a:rPr lang="de-DE" sz="1400" dirty="0"/>
              <a:t>Radweg </a:t>
            </a:r>
            <a:r>
              <a:rPr lang="de-DE" sz="1400" dirty="0" err="1"/>
              <a:t>Eckenheimer</a:t>
            </a:r>
            <a:r>
              <a:rPr lang="de-DE" sz="1400" dirty="0"/>
              <a:t> Landstraße</a:t>
            </a:r>
          </a:p>
        </p:txBody>
      </p:sp>
    </p:spTree>
    <p:extLst>
      <p:ext uri="{BB962C8B-B14F-4D97-AF65-F5344CB8AC3E}">
        <p14:creationId xmlns:p14="http://schemas.microsoft.com/office/powerpoint/2010/main" val="1058903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3683" y="198408"/>
            <a:ext cx="11430328" cy="5658928"/>
          </a:xfrm>
        </p:spPr>
        <p:txBody>
          <a:bodyPr>
            <a:normAutofit fontScale="90000"/>
          </a:bodyPr>
          <a:lstStyle/>
          <a:p>
            <a:pPr algn="l"/>
            <a:r>
              <a:rPr lang="de-DE" dirty="0"/>
              <a:t>Abbildungen</a:t>
            </a:r>
            <a:br>
              <a:rPr lang="de-DE" dirty="0"/>
            </a:br>
            <a:r>
              <a:rPr lang="de-DE" sz="1200" dirty="0" smtClean="0"/>
              <a:t>Folie 1, Abb. 1: Frankfurt Rad	</a:t>
            </a:r>
            <a:br>
              <a:rPr lang="de-DE" sz="1200" dirty="0" smtClean="0"/>
            </a:br>
            <a:r>
              <a:rPr lang="de-DE" sz="1200" dirty="0"/>
              <a:t>	</a:t>
            </a:r>
            <a:r>
              <a:rPr lang="de-DE" sz="1300" dirty="0" smtClean="0">
                <a:hlinkClick r:id="rId2"/>
              </a:rPr>
              <a:t>https</a:t>
            </a:r>
            <a:r>
              <a:rPr lang="de-DE" sz="1300" dirty="0">
                <a:hlinkClick r:id="rId2"/>
              </a:rPr>
              <a:t>://www.google.com/search?q=+</a:t>
            </a:r>
            <a:r>
              <a:rPr lang="de-DE" sz="1300" dirty="0" smtClean="0">
                <a:hlinkClick r:id="rId2"/>
              </a:rPr>
              <a:t>verkehr+frankfurt&amp;tbm=isch&amp;ved=2ahUKEwjxvYrZrpfxAhWVvKQKHTzHCQ0Q2-</a:t>
            </a:r>
            <a:r>
              <a:rPr lang="de-DE" sz="1300" dirty="0" smtClean="0"/>
              <a:t>	</a:t>
            </a:r>
            <a:r>
              <a:rPr lang="de-DE" sz="1300" dirty="0" err="1" smtClean="0"/>
              <a:t>cCegQIABAA&amp;oq</a:t>
            </a:r>
            <a:r>
              <a:rPr lang="de-DE" sz="1300" dirty="0"/>
              <a:t>=+</a:t>
            </a:r>
            <a:r>
              <a:rPr lang="de-DE" sz="1300" dirty="0" err="1" smtClean="0"/>
              <a:t>verkehr+frankfurt&amp;gs_lcp</a:t>
            </a:r>
            <a:r>
              <a:rPr lang="de-DE" sz="1300" dirty="0" smtClean="0"/>
              <a:t>=</a:t>
            </a:r>
            <a:r>
              <a:rPr lang="de-DE" sz="1300" dirty="0" err="1" smtClean="0"/>
              <a:t>CgNpbWcQAzIGCAAQCBAeMgQIABAYMgQIABAYMgQIABAYMgQIABAY</a:t>
            </a:r>
            <a:r>
              <a:rPr lang="de-DE" sz="1300" dirty="0" smtClean="0"/>
              <a:t>	MgQIABAYMgQIABAYMgQIABAYMgQIABAYMgQIABAYOgcIABCxAxBDOgUIABCxAzoCCAA6BggAEAcQHjoICAAQCBA	HEB5Q8OsDWLv-	A2Dn_wNoAHAAeACAAVaIAfYEkgEBOZgBAKABAaoBC2d3cy13aXotaW1nwAEB&amp;sclient=</a:t>
            </a:r>
            <a:r>
              <a:rPr lang="de-DE" sz="1300" dirty="0" err="1" smtClean="0"/>
              <a:t>img&amp;ei</a:t>
            </a:r>
            <a:r>
              <a:rPr lang="de-DE" sz="1300" dirty="0" smtClean="0"/>
              <a:t>=s2vHYLGYGpX5kgW8j	</a:t>
            </a:r>
            <a:r>
              <a:rPr lang="de-DE" sz="1300" dirty="0" err="1" smtClean="0"/>
              <a:t>qdo&amp;bih</a:t>
            </a:r>
            <a:r>
              <a:rPr lang="de-DE" sz="1300" dirty="0" smtClean="0"/>
              <a:t>=910&amp;biw=1920&amp;client=</a:t>
            </a:r>
            <a:r>
              <a:rPr lang="de-DE" sz="1300" dirty="0" err="1" smtClean="0"/>
              <a:t>firefox-b-d#imgrc</a:t>
            </a:r>
            <a:r>
              <a:rPr lang="de-DE" sz="1300" dirty="0" smtClean="0"/>
              <a:t>=9BfNwlcjIh5N6M</a:t>
            </a:r>
            <a:br>
              <a:rPr lang="de-DE" sz="1300" dirty="0" smtClean="0"/>
            </a:br>
            <a:r>
              <a:rPr lang="de-DE" sz="1300" dirty="0" smtClean="0"/>
              <a:t>Folie 2, Abb. </a:t>
            </a:r>
            <a:r>
              <a:rPr lang="de-DE" sz="1300" dirty="0"/>
              <a:t>2: </a:t>
            </a:r>
            <a:r>
              <a:rPr lang="de-DE" sz="1300" dirty="0" smtClean="0"/>
              <a:t>Frankfurt Kräne	</a:t>
            </a:r>
            <a:br>
              <a:rPr lang="de-DE" sz="1300" dirty="0" smtClean="0"/>
            </a:br>
            <a:r>
              <a:rPr lang="de-DE" sz="1300" dirty="0"/>
              <a:t>	</a:t>
            </a:r>
            <a:r>
              <a:rPr lang="de-DE" sz="1300" dirty="0" smtClean="0">
                <a:hlinkClick r:id="rId3"/>
              </a:rPr>
              <a:t>https</a:t>
            </a:r>
            <a:r>
              <a:rPr lang="de-DE" sz="1300" dirty="0">
                <a:hlinkClick r:id="rId3"/>
              </a:rPr>
              <a:t>://</a:t>
            </a:r>
            <a:r>
              <a:rPr lang="de-DE" sz="1300" dirty="0" smtClean="0">
                <a:hlinkClick r:id="rId3"/>
              </a:rPr>
              <a:t>www.google.com/search?q=viele+Kr%C3%A4ne+frankfurt&amp;tbm=isch&amp;ved=2ahUKEwj196ycsZfxAhVPNuwKHemxA</a:t>
            </a:r>
            <a:r>
              <a:rPr lang="de-DE" sz="1300" dirty="0" smtClean="0"/>
              <a:t>	lEQ2-	</a:t>
            </a:r>
            <a:r>
              <a:rPr lang="de-DE" sz="1300" dirty="0" err="1" smtClean="0"/>
              <a:t>cCegQIABAA&amp;oq</a:t>
            </a:r>
            <a:r>
              <a:rPr lang="de-DE" sz="1300" dirty="0" smtClean="0"/>
              <a:t>=viele+Kr%C3%A4ne+frankfurt&amp;gs_lcp=CgNpbWcQAzoECAAQHlD2a1i0dWCZdmgAcAB4AIABUogBlQW	SAQIxMJgBAKABAaoBC2d3cy13aXotaW1nwAEB&amp;sclient=</a:t>
            </a:r>
            <a:r>
              <a:rPr lang="de-DE" sz="1300" dirty="0" err="1" smtClean="0"/>
              <a:t>img&amp;ei</a:t>
            </a:r>
            <a:r>
              <a:rPr lang="de-DE" sz="1300" dirty="0" smtClean="0"/>
              <a:t>=WW7HYLXnFs_ssAfp44qIBQ&amp;bih=910&amp;biw=1920&amp;cli	</a:t>
            </a:r>
            <a:r>
              <a:rPr lang="de-DE" sz="1300" dirty="0" err="1" smtClean="0"/>
              <a:t>ent</a:t>
            </a:r>
            <a:r>
              <a:rPr lang="de-DE" sz="1300" dirty="0" smtClean="0"/>
              <a:t>=</a:t>
            </a:r>
            <a:r>
              <a:rPr lang="de-DE" sz="1300" dirty="0" err="1" smtClean="0"/>
              <a:t>firefox</a:t>
            </a:r>
            <a:r>
              <a:rPr lang="de-DE" sz="1300" dirty="0" smtClean="0"/>
              <a:t>-b-	</a:t>
            </a:r>
            <a:r>
              <a:rPr lang="de-DE" sz="1300" dirty="0" err="1" smtClean="0"/>
              <a:t>d#imgrc</a:t>
            </a:r>
            <a:r>
              <a:rPr lang="de-DE" sz="1300" dirty="0" smtClean="0"/>
              <a:t>=</a:t>
            </a:r>
            <a:r>
              <a:rPr lang="de-DE" sz="1300" dirty="0" err="1" smtClean="0"/>
              <a:t>lfZbGZv</a:t>
            </a:r>
            <a:r>
              <a:rPr lang="de-DE" sz="1300" dirty="0" smtClean="0"/>
              <a:t>-</a:t>
            </a:r>
            <a:r>
              <a:rPr lang="de-DE" sz="1300" dirty="0"/>
              <a:t>_</a:t>
            </a:r>
            <a:r>
              <a:rPr lang="de-DE" sz="1300" dirty="0" smtClean="0"/>
              <a:t>G-ofM</a:t>
            </a:r>
            <a:br>
              <a:rPr lang="de-DE" sz="1300" dirty="0" smtClean="0"/>
            </a:br>
            <a:r>
              <a:rPr lang="de-DE" sz="1300" dirty="0" smtClean="0"/>
              <a:t>Folie 2, Abb. 3: Pendelverkehr</a:t>
            </a:r>
            <a:r>
              <a:rPr lang="de-DE" sz="1300" dirty="0"/>
              <a:t/>
            </a:r>
            <a:br>
              <a:rPr lang="de-DE" sz="1300" dirty="0"/>
            </a:br>
            <a:r>
              <a:rPr lang="de-DE" sz="1300" dirty="0" smtClean="0"/>
              <a:t>	</a:t>
            </a:r>
            <a:r>
              <a:rPr lang="de-DE" sz="1300" dirty="0" smtClean="0">
                <a:hlinkClick r:id="rId4"/>
              </a:rPr>
              <a:t>https</a:t>
            </a:r>
            <a:r>
              <a:rPr lang="de-DE" sz="1300" dirty="0">
                <a:hlinkClick r:id="rId4"/>
              </a:rPr>
              <a:t>://</a:t>
            </a:r>
            <a:r>
              <a:rPr lang="de-DE" sz="1300" dirty="0" smtClean="0">
                <a:hlinkClick r:id="rId4"/>
              </a:rPr>
              <a:t>www.google.com/search?q=pendler+frankfurt&amp;tbm=isch&amp;ved=2ahUKEwjVgOr0sZfxAhWCGewKHQOgCL0Q2-</a:t>
            </a:r>
            <a:r>
              <a:rPr lang="de-DE" sz="1300" dirty="0" smtClean="0"/>
              <a:t>	</a:t>
            </a:r>
            <a:r>
              <a:rPr lang="de-DE" sz="1300" dirty="0" err="1" smtClean="0"/>
              <a:t>cCegQIABAA&amp;oq</a:t>
            </a:r>
            <a:r>
              <a:rPr lang="de-DE" sz="1300" dirty="0" smtClean="0"/>
              <a:t>=</a:t>
            </a:r>
            <a:r>
              <a:rPr lang="de-DE" sz="1300" dirty="0" err="1" smtClean="0"/>
              <a:t>pendler+frankfurt&amp;gs_lcp</a:t>
            </a:r>
            <a:r>
              <a:rPr lang="de-DE" sz="1300" dirty="0" smtClean="0"/>
              <a:t>=</a:t>
            </a:r>
            <a:r>
              <a:rPr lang="de-DE" sz="1300" dirty="0" err="1" smtClean="0"/>
              <a:t>CgNpbWcQAzIECAAQGDIECAAQGDIECAAQGDIECAAQGDIECAAQGDIECAAQGFC</a:t>
            </a:r>
            <a:r>
              <a:rPr lang="de-DE" sz="1300" dirty="0" smtClean="0"/>
              <a:t>	UpgFYt7sBYOW8AWgAcAB4AIABWogBjQeSAQIxMpgBAKABAaoBC2d3cy13aXotaW1nwAEB&amp;sclient=</a:t>
            </a:r>
            <a:r>
              <a:rPr lang="de-DE" sz="1300" dirty="0" err="1" smtClean="0"/>
              <a:t>img&amp;ei</a:t>
            </a:r>
            <a:r>
              <a:rPr lang="de-DE" sz="1300" dirty="0" smtClean="0"/>
              <a:t>=</a:t>
            </a:r>
            <a:r>
              <a:rPr lang="de-DE" sz="1300" dirty="0" err="1" smtClean="0"/>
              <a:t>Em_HYNWvOIKzsAe</a:t>
            </a:r>
            <a:r>
              <a:rPr lang="de-DE" sz="1300" dirty="0" smtClean="0"/>
              <a:t>	</a:t>
            </a:r>
            <a:r>
              <a:rPr lang="de-DE" sz="1300" dirty="0" err="1" smtClean="0"/>
              <a:t>DwKLoCw&amp;bih</a:t>
            </a:r>
            <a:r>
              <a:rPr lang="de-DE" sz="1300" dirty="0" smtClean="0"/>
              <a:t>=910&amp;biw=1920&amp;client=</a:t>
            </a:r>
            <a:r>
              <a:rPr lang="de-DE" sz="1300" dirty="0" err="1" smtClean="0"/>
              <a:t>firefox-b-d#imgrc</a:t>
            </a:r>
            <a:r>
              <a:rPr lang="de-DE" sz="1300" dirty="0" smtClean="0"/>
              <a:t>=R-A46SVaKGFzMM&amp;imgdii=</a:t>
            </a:r>
            <a:r>
              <a:rPr lang="de-DE" sz="1300" dirty="0" err="1" smtClean="0"/>
              <a:t>LGnPZUOOBdekVM</a:t>
            </a:r>
            <a:r>
              <a:rPr lang="de-DE" sz="1300" dirty="0"/>
              <a:t/>
            </a:r>
            <a:br>
              <a:rPr lang="de-DE" sz="1300" dirty="0"/>
            </a:br>
            <a:r>
              <a:rPr lang="de-DE" sz="1300" dirty="0" smtClean="0"/>
              <a:t>Folie 2, Abb. </a:t>
            </a:r>
            <a:r>
              <a:rPr lang="de-DE" sz="1300" dirty="0"/>
              <a:t>4: </a:t>
            </a:r>
            <a:r>
              <a:rPr lang="de-DE" sz="1300" dirty="0" smtClean="0"/>
              <a:t>volle U-Bahn						</a:t>
            </a:r>
            <a:r>
              <a:rPr lang="de-DE" sz="1300" dirty="0" smtClean="0">
                <a:hlinkClick r:id="rId5"/>
              </a:rPr>
              <a:t>https</a:t>
            </a:r>
            <a:r>
              <a:rPr lang="de-DE" sz="1300" dirty="0">
                <a:hlinkClick r:id="rId5"/>
              </a:rPr>
              <a:t>://</a:t>
            </a:r>
            <a:r>
              <a:rPr lang="de-DE" sz="1300" dirty="0" smtClean="0">
                <a:hlinkClick r:id="rId5"/>
              </a:rPr>
              <a:t>www.google.com/search?q=frankfurt+volle+u-</a:t>
            </a:r>
            <a:r>
              <a:rPr lang="de-DE" sz="1300" dirty="0" smtClean="0"/>
              <a:t>	</a:t>
            </a:r>
            <a:r>
              <a:rPr lang="de-DE" sz="1300" dirty="0" err="1" smtClean="0"/>
              <a:t>bahn&amp;tbm</a:t>
            </a:r>
            <a:r>
              <a:rPr lang="de-DE" sz="1300" dirty="0" smtClean="0"/>
              <a:t>=</a:t>
            </a:r>
            <a:r>
              <a:rPr lang="de-DE" sz="1300" dirty="0" err="1" smtClean="0"/>
              <a:t>isch&amp;ved</a:t>
            </a:r>
            <a:r>
              <a:rPr lang="de-DE" sz="1300" dirty="0" smtClean="0"/>
              <a:t>=2ahUKEwiz4eO9spfxAhUuuaQKHRAvDDUQ2-cCegQIABAA&amp;oq=</a:t>
            </a:r>
            <a:r>
              <a:rPr lang="de-DE" sz="1300" dirty="0" err="1" smtClean="0"/>
              <a:t>frankfurt+volle+u</a:t>
            </a:r>
            <a:r>
              <a:rPr lang="de-DE" sz="1300" dirty="0" smtClean="0"/>
              <a:t>-	</a:t>
            </a:r>
            <a:r>
              <a:rPr lang="de-DE" sz="1300" dirty="0" err="1" smtClean="0"/>
              <a:t>bahn&amp;gs_lcp</a:t>
            </a:r>
            <a:r>
              <a:rPr lang="de-DE" sz="1300" dirty="0" smtClean="0"/>
              <a:t>=CgNpbWcQAzoECAAQQzoFCAAQsQM6BwgAELEDEEM6AggAOgQIABAeOgYIABAIEB46BAgAEBhQs3FYlI	UBYLKGAWgAcAB4AIABlwGIAcoIkgEEMTEuMpgBAKABAaoBC2d3cy13aXotaW1nwAEB&amp;sclient=</a:t>
            </a:r>
            <a:r>
              <a:rPr lang="de-DE" sz="1300" dirty="0" err="1" smtClean="0"/>
              <a:t>img&amp;ei</a:t>
            </a:r>
            <a:r>
              <a:rPr lang="de-DE" sz="1300" dirty="0" smtClean="0"/>
              <a:t>=q2_HYPPfN67	ykgWQ3rCoAw&amp;bih=910&amp;biw=1920&amp;client=</a:t>
            </a:r>
            <a:r>
              <a:rPr lang="de-DE" sz="1300" dirty="0" err="1" smtClean="0"/>
              <a:t>firefox-b-d#imgrc</a:t>
            </a:r>
            <a:r>
              <a:rPr lang="de-DE" sz="1300" dirty="0" smtClean="0"/>
              <a:t>=oj3lWt4Y61BzLM</a:t>
            </a:r>
            <a:br>
              <a:rPr lang="de-DE" sz="1300" dirty="0" smtClean="0"/>
            </a:br>
            <a:r>
              <a:rPr lang="de-DE" sz="1300" dirty="0" smtClean="0"/>
              <a:t>Folie 3, Abb. 5</a:t>
            </a:r>
            <a:r>
              <a:rPr lang="de-DE" sz="1300" dirty="0"/>
              <a:t>: </a:t>
            </a:r>
            <a:r>
              <a:rPr lang="de-DE" sz="1300" dirty="0" smtClean="0"/>
              <a:t>begrünte Gleise</a:t>
            </a:r>
            <a:br>
              <a:rPr lang="de-DE" sz="1300" dirty="0" smtClean="0"/>
            </a:br>
            <a:r>
              <a:rPr lang="de-DE" sz="1300" dirty="0"/>
              <a:t>	</a:t>
            </a:r>
            <a:r>
              <a:rPr lang="de-DE" sz="1300" dirty="0" smtClean="0">
                <a:hlinkClick r:id="rId6"/>
              </a:rPr>
              <a:t>https</a:t>
            </a:r>
            <a:r>
              <a:rPr lang="de-DE" sz="1300" dirty="0">
                <a:hlinkClick r:id="rId6"/>
              </a:rPr>
              <a:t>://</a:t>
            </a:r>
            <a:r>
              <a:rPr lang="de-DE" sz="1300" dirty="0" smtClean="0">
                <a:hlinkClick r:id="rId6"/>
              </a:rPr>
              <a:t>www.google.com/search?q=begr%C3%BCnte+Stra%C3%9Fenbahn+europaviertel&amp;client=firefox-b-</a:t>
            </a:r>
            <a:r>
              <a:rPr lang="de-DE" sz="1300" dirty="0" smtClean="0"/>
              <a:t>	</a:t>
            </a:r>
            <a:r>
              <a:rPr lang="de-DE" sz="1300" dirty="0" err="1" smtClean="0"/>
              <a:t>d&amp;source</a:t>
            </a:r>
            <a:r>
              <a:rPr lang="de-DE" sz="1300" dirty="0" smtClean="0"/>
              <a:t>=</a:t>
            </a:r>
            <a:r>
              <a:rPr lang="de-DE" sz="1300" dirty="0" err="1" smtClean="0"/>
              <a:t>lnms&amp;tbm</a:t>
            </a:r>
            <a:r>
              <a:rPr lang="de-DE" sz="1300" dirty="0" smtClean="0"/>
              <a:t>=</a:t>
            </a:r>
            <a:r>
              <a:rPr lang="de-DE" sz="1300" dirty="0" err="1" smtClean="0"/>
              <a:t>isch&amp;sa</a:t>
            </a:r>
            <a:r>
              <a:rPr lang="de-DE" sz="1300" dirty="0" smtClean="0"/>
              <a:t>=</a:t>
            </a:r>
            <a:r>
              <a:rPr lang="de-DE" sz="1300" dirty="0" err="1" smtClean="0"/>
              <a:t>X&amp;ved</a:t>
            </a:r>
            <a:r>
              <a:rPr lang="de-DE" sz="1300" dirty="0" smtClean="0"/>
              <a:t>=2ahUKEwjEvc7Js5fxAhUHG-	wKHb3sDV8Q_AUoA3oECAEQBQ&amp;biw=1920&amp;bih=910#imgrc=U8w57pOfoVBZ7M&amp;imgdii=wfKp1QCJ89uadM</a:t>
            </a:r>
            <a:br>
              <a:rPr lang="de-DE" sz="1300" dirty="0" smtClean="0"/>
            </a:br>
            <a:r>
              <a:rPr lang="de-DE" sz="1300" dirty="0" smtClean="0"/>
              <a:t>Folie 3, Abb. 6: </a:t>
            </a:r>
            <a:r>
              <a:rPr lang="de-DE" sz="1300" dirty="0"/>
              <a:t>autofreie Hauptwache</a:t>
            </a:r>
            <a:br>
              <a:rPr lang="de-DE" sz="1300" dirty="0"/>
            </a:br>
            <a:r>
              <a:rPr lang="de-DE" sz="1300" dirty="0" smtClean="0"/>
              <a:t>	</a:t>
            </a:r>
            <a:r>
              <a:rPr lang="de-DE" sz="1300" dirty="0" smtClean="0">
                <a:hlinkClick r:id="rId7"/>
              </a:rPr>
              <a:t>https</a:t>
            </a:r>
            <a:r>
              <a:rPr lang="de-DE" sz="1300" dirty="0">
                <a:hlinkClick r:id="rId7"/>
              </a:rPr>
              <a:t>://</a:t>
            </a:r>
            <a:r>
              <a:rPr lang="de-DE" sz="1300" dirty="0" smtClean="0">
                <a:hlinkClick r:id="rId7"/>
              </a:rPr>
              <a:t>www.google.com/search?q=autofreie+hauptwache+frankfurt&amp;tbm=isch&amp;ved=2ahUKEwiIu-b4rpfxAhXTM-wKHf16B6wQ2-</a:t>
            </a:r>
            <a:r>
              <a:rPr lang="de-DE" sz="1300" dirty="0" smtClean="0"/>
              <a:t>	</a:t>
            </a:r>
            <a:r>
              <a:rPr lang="de-DE" sz="1300" dirty="0" err="1" smtClean="0"/>
              <a:t>cCegQIABAA&amp;oq</a:t>
            </a:r>
            <a:r>
              <a:rPr lang="de-DE" sz="1300" dirty="0" smtClean="0"/>
              <a:t>=</a:t>
            </a:r>
            <a:r>
              <a:rPr lang="de-DE" sz="1300" dirty="0" err="1" smtClean="0"/>
              <a:t>autofreie+hauptwache+frankfurt&amp;gs_lcp</a:t>
            </a:r>
            <a:r>
              <a:rPr lang="de-DE" sz="1300" dirty="0" smtClean="0"/>
              <a:t>=CgNpbWcQAzoGCAAQBxAeOggIABAIEAcQHlCJi6ECWKyroQJgyayhAmgAcAB4AY	AB8wGIAYEPkgEGMTcuMi4xmAEAoAEBqgELZ3dzLXdpei1pbWfAAQE&amp;sclient=</a:t>
            </a:r>
            <a:r>
              <a:rPr lang="de-DE" sz="1300" dirty="0" err="1" smtClean="0"/>
              <a:t>img&amp;ei</a:t>
            </a:r>
            <a:r>
              <a:rPr lang="de-DE" sz="1300" dirty="0" smtClean="0"/>
              <a:t>=9WvHYMjsOdPnsAf99Z3gCg&amp;bih=910&amp;biw=1920&amp;cl	</a:t>
            </a:r>
            <a:r>
              <a:rPr lang="de-DE" sz="1300" dirty="0" err="1" smtClean="0"/>
              <a:t>ient</a:t>
            </a:r>
            <a:r>
              <a:rPr lang="de-DE" sz="1300" dirty="0" smtClean="0"/>
              <a:t>=</a:t>
            </a:r>
            <a:r>
              <a:rPr lang="de-DE" sz="1300" dirty="0" err="1" smtClean="0"/>
              <a:t>firefox-b-d#imgrc</a:t>
            </a:r>
            <a:r>
              <a:rPr lang="de-DE" sz="1300" dirty="0" smtClean="0"/>
              <a:t>=4dDZbcy3Y_eW_M</a:t>
            </a:r>
            <a:br>
              <a:rPr lang="de-DE" sz="1300" dirty="0" smtClean="0"/>
            </a:br>
            <a:r>
              <a:rPr lang="de-DE" sz="1300" dirty="0" smtClean="0"/>
              <a:t>	</a:t>
            </a:r>
            <a:endParaRPr lang="de-DE" sz="1300" dirty="0"/>
          </a:p>
        </p:txBody>
      </p:sp>
      <p:sp>
        <p:nvSpPr>
          <p:cNvPr id="3" name="Foliennummernplatzhalter 2"/>
          <p:cNvSpPr>
            <a:spLocks noGrp="1"/>
          </p:cNvSpPr>
          <p:nvPr>
            <p:ph type="sldNum" sz="quarter" idx="12"/>
          </p:nvPr>
        </p:nvSpPr>
        <p:spPr/>
        <p:txBody>
          <a:bodyPr/>
          <a:lstStyle/>
          <a:p>
            <a:pPr rtl="0"/>
            <a:fld id="{13D2E340-0663-474B-992C-9192B5C45E57}" type="slidenum">
              <a:rPr lang="de-DE" noProof="0" smtClean="0"/>
              <a:t>6</a:t>
            </a:fld>
            <a:endParaRPr lang="de-DE" noProof="0"/>
          </a:p>
        </p:txBody>
      </p:sp>
      <p:sp>
        <p:nvSpPr>
          <p:cNvPr id="4" name="Fußzeilenplatzhalter 3"/>
          <p:cNvSpPr>
            <a:spLocks noGrp="1"/>
          </p:cNvSpPr>
          <p:nvPr>
            <p:ph type="ftr" sz="quarter" idx="11"/>
          </p:nvPr>
        </p:nvSpPr>
        <p:spPr>
          <a:xfrm>
            <a:off x="181155" y="6314440"/>
            <a:ext cx="11602856" cy="465922"/>
          </a:xfrm>
        </p:spPr>
        <p:txBody>
          <a:bodyPr/>
          <a:lstStyle/>
          <a:p>
            <a:pPr algn="ctr"/>
            <a:r>
              <a:rPr lang="de-DE" dirty="0">
                <a:solidFill>
                  <a:schemeClr val="bg1">
                    <a:lumMod val="65000"/>
                  </a:schemeClr>
                </a:solidFill>
              </a:rPr>
              <a:t>Martina van Holst, </a:t>
            </a:r>
            <a:r>
              <a:rPr lang="de-DE" dirty="0" err="1">
                <a:solidFill>
                  <a:schemeClr val="bg1">
                    <a:lumMod val="65000"/>
                  </a:schemeClr>
                </a:solidFill>
              </a:rPr>
              <a:t>Matrikelnr</a:t>
            </a:r>
            <a:r>
              <a:rPr lang="de-DE" dirty="0">
                <a:solidFill>
                  <a:schemeClr val="bg1">
                    <a:lumMod val="65000"/>
                  </a:schemeClr>
                </a:solidFill>
              </a:rPr>
              <a:t>. 7425866, 2. Semester Geographien der Globalisierung: Anwendungsfelder der Mobilitätsforschung. </a:t>
            </a:r>
          </a:p>
          <a:p>
            <a:pPr algn="ctr"/>
            <a:r>
              <a:rPr lang="de-DE" dirty="0">
                <a:solidFill>
                  <a:schemeClr val="bg1">
                    <a:lumMod val="65000"/>
                  </a:schemeClr>
                </a:solidFill>
              </a:rPr>
              <a:t>Dozenten: Robert </a:t>
            </a:r>
            <a:r>
              <a:rPr lang="de-DE" dirty="0" err="1">
                <a:solidFill>
                  <a:schemeClr val="bg1">
                    <a:lumMod val="65000"/>
                  </a:schemeClr>
                </a:solidFill>
              </a:rPr>
              <a:t>Schönduwe</a:t>
            </a:r>
            <a:r>
              <a:rPr lang="de-DE" dirty="0">
                <a:solidFill>
                  <a:schemeClr val="bg1">
                    <a:lumMod val="65000"/>
                  </a:schemeClr>
                </a:solidFill>
              </a:rPr>
              <a:t> und Heiner Monheim</a:t>
            </a:r>
          </a:p>
        </p:txBody>
      </p:sp>
    </p:spTree>
    <p:extLst>
      <p:ext uri="{BB962C8B-B14F-4D97-AF65-F5344CB8AC3E}">
        <p14:creationId xmlns:p14="http://schemas.microsoft.com/office/powerpoint/2010/main" val="35959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3683" y="198408"/>
            <a:ext cx="11430328" cy="5313762"/>
          </a:xfrm>
        </p:spPr>
        <p:txBody>
          <a:bodyPr>
            <a:normAutofit/>
          </a:bodyPr>
          <a:lstStyle/>
          <a:p>
            <a:pPr algn="l"/>
            <a:r>
              <a:rPr lang="de-DE" dirty="0"/>
              <a:t>Abbildungen</a:t>
            </a:r>
            <a:br>
              <a:rPr lang="de-DE" dirty="0"/>
            </a:br>
            <a:r>
              <a:rPr lang="de-DE" sz="1200" dirty="0" smtClean="0"/>
              <a:t>Folie 4, Abb. 7: Alleenring</a:t>
            </a:r>
            <a:r>
              <a:rPr lang="de-DE" sz="1200" dirty="0"/>
              <a:t>	</a:t>
            </a:r>
            <a:br>
              <a:rPr lang="de-DE" sz="1200" dirty="0"/>
            </a:br>
            <a:r>
              <a:rPr lang="de-DE" sz="1200" dirty="0" smtClean="0"/>
              <a:t>	</a:t>
            </a:r>
            <a:r>
              <a:rPr lang="de-DE" sz="1200" dirty="0" smtClean="0">
                <a:hlinkClick r:id="rId2"/>
              </a:rPr>
              <a:t>https</a:t>
            </a:r>
            <a:r>
              <a:rPr lang="de-DE" sz="1200" dirty="0">
                <a:hlinkClick r:id="rId2"/>
              </a:rPr>
              <a:t>://</a:t>
            </a:r>
            <a:r>
              <a:rPr lang="de-DE" sz="1200" dirty="0" smtClean="0">
                <a:hlinkClick r:id="rId2"/>
              </a:rPr>
              <a:t>www.google.com/search?q=alleenring+frankfurt&amp;tbm=isch&amp;ved=2ahUKEwj70oSatpfxAhWPs6QKHeRWCu4Q2-</a:t>
            </a:r>
            <a:r>
              <a:rPr lang="de-DE" sz="1200" dirty="0" smtClean="0"/>
              <a:t>	</a:t>
            </a:r>
            <a:r>
              <a:rPr lang="de-DE" sz="1200" dirty="0" err="1" smtClean="0"/>
              <a:t>cCegQIABAA&amp;oq</a:t>
            </a:r>
            <a:r>
              <a:rPr lang="de-DE" sz="1200" dirty="0" smtClean="0"/>
              <a:t>=</a:t>
            </a:r>
            <a:r>
              <a:rPr lang="de-DE" sz="1200" dirty="0" err="1" smtClean="0"/>
              <a:t>alleenring+frankfurt&amp;gs_lcp</a:t>
            </a:r>
            <a:r>
              <a:rPr lang="de-DE" sz="1200" dirty="0" smtClean="0"/>
              <a:t>=CgNpbWcQAzICCAA6BggAEAcQHjoICAAQCBAHEB5Qn-	cCWM31AmDt9gJoAHAAeACAAccBiAGICJIBAzguM5gBAKABAaoBC2d3cy13aXotaW1nwAEB&amp;sclient=</a:t>
            </a:r>
            <a:r>
              <a:rPr lang="de-DE" sz="1200" dirty="0" err="1" smtClean="0"/>
              <a:t>img&amp;ei</a:t>
            </a:r>
            <a:r>
              <a:rPr lang="de-DE" sz="1200" dirty="0" smtClean="0"/>
              <a:t>=</a:t>
            </a:r>
            <a:r>
              <a:rPr lang="de-DE" sz="1200" dirty="0" err="1" smtClean="0"/>
              <a:t>knPHYPvBKo_nkgXkranwDg</a:t>
            </a:r>
            <a:r>
              <a:rPr lang="de-DE" sz="1200" dirty="0" smtClean="0"/>
              <a:t>&amp;	</a:t>
            </a:r>
            <a:r>
              <a:rPr lang="de-DE" sz="1200" dirty="0" err="1" smtClean="0"/>
              <a:t>bih</a:t>
            </a:r>
            <a:r>
              <a:rPr lang="de-DE" sz="1200" dirty="0" smtClean="0"/>
              <a:t>=910&amp;biw=1920&amp;client=</a:t>
            </a:r>
            <a:r>
              <a:rPr lang="de-DE" sz="1200" dirty="0" err="1" smtClean="0"/>
              <a:t>firefox-b-d#imgrc</a:t>
            </a:r>
            <a:r>
              <a:rPr lang="de-DE" sz="1200" dirty="0" smtClean="0"/>
              <a:t>=TpZe6QBRaJh5tM</a:t>
            </a:r>
            <a:r>
              <a:rPr lang="de-DE" sz="1300" dirty="0" smtClean="0"/>
              <a:t/>
            </a:r>
            <a:br>
              <a:rPr lang="de-DE" sz="1300" dirty="0" smtClean="0"/>
            </a:br>
            <a:r>
              <a:rPr lang="de-DE" sz="1300" dirty="0" smtClean="0"/>
              <a:t>Folie 4, Abb. 8: U-Bahn-Station Holzhausenstraße	</a:t>
            </a:r>
            <a:br>
              <a:rPr lang="de-DE" sz="1300" dirty="0" smtClean="0"/>
            </a:br>
            <a:r>
              <a:rPr lang="de-DE" sz="1300" dirty="0"/>
              <a:t>	</a:t>
            </a:r>
            <a:r>
              <a:rPr lang="de-DE" sz="1300" dirty="0">
                <a:hlinkClick r:id="rId3"/>
              </a:rPr>
              <a:t>https://</a:t>
            </a:r>
            <a:r>
              <a:rPr lang="de-DE" sz="1300" dirty="0" smtClean="0">
                <a:hlinkClick r:id="rId3"/>
              </a:rPr>
              <a:t>www.google.com/search?q=taktdichte+a-Strecke+frankfurt&amp;client=firefox-b-</a:t>
            </a:r>
            <a:r>
              <a:rPr lang="de-DE" sz="1300" dirty="0" smtClean="0"/>
              <a:t>	</a:t>
            </a:r>
            <a:r>
              <a:rPr lang="de-DE" sz="1300" dirty="0" err="1" smtClean="0"/>
              <a:t>d&amp;source</a:t>
            </a:r>
            <a:r>
              <a:rPr lang="de-DE" sz="1300" dirty="0" smtClean="0"/>
              <a:t>=</a:t>
            </a:r>
            <a:r>
              <a:rPr lang="de-DE" sz="1300" dirty="0" err="1" smtClean="0"/>
              <a:t>lnms&amp;tbm</a:t>
            </a:r>
            <a:r>
              <a:rPr lang="de-DE" sz="1300" dirty="0" smtClean="0"/>
              <a:t>=</a:t>
            </a:r>
            <a:r>
              <a:rPr lang="de-DE" sz="1300" dirty="0" err="1" smtClean="0"/>
              <a:t>isch&amp;sa</a:t>
            </a:r>
            <a:r>
              <a:rPr lang="de-DE" sz="1300" dirty="0" smtClean="0"/>
              <a:t>=</a:t>
            </a:r>
            <a:r>
              <a:rPr lang="de-DE" sz="1300" dirty="0" err="1" smtClean="0"/>
              <a:t>X&amp;ved</a:t>
            </a:r>
            <a:r>
              <a:rPr lang="de-DE" sz="1300" dirty="0" smtClean="0"/>
              <a:t>=2ahUKEwjVvvTDt5fxAhXFxqQKHd3hAbMQ_AUoAXoECAMQAw&amp;biw=1920&amp;bih=910#imgrc	=LdM0v373dqAQOM</a:t>
            </a:r>
            <a:br>
              <a:rPr lang="de-DE" sz="1300" dirty="0" smtClean="0"/>
            </a:br>
            <a:r>
              <a:rPr lang="de-DE" sz="1300" dirty="0" smtClean="0"/>
              <a:t>Folie 4, Abb. 9: Reuterweg</a:t>
            </a:r>
            <a:r>
              <a:rPr lang="de-DE" sz="1300" dirty="0"/>
              <a:t/>
            </a:r>
            <a:br>
              <a:rPr lang="de-DE" sz="1300" dirty="0"/>
            </a:br>
            <a:r>
              <a:rPr lang="de-DE" sz="1300" dirty="0"/>
              <a:t>	</a:t>
            </a:r>
            <a:r>
              <a:rPr lang="de-DE" sz="1300" dirty="0">
                <a:hlinkClick r:id="rId4"/>
              </a:rPr>
              <a:t>https://www.google.com/search?q=reuterweg+frankfurt&amp;tbm=isch&amp;ved=2ahUKEwi59_-</a:t>
            </a:r>
            <a:r>
              <a:rPr lang="de-DE" sz="1300" dirty="0" smtClean="0">
                <a:hlinkClick r:id="rId4"/>
              </a:rPr>
              <a:t>TuJfxAhWmPOwKHawoBOUQ2-</a:t>
            </a:r>
            <a:r>
              <a:rPr lang="de-DE" sz="1300" dirty="0" smtClean="0"/>
              <a:t>	</a:t>
            </a:r>
            <a:r>
              <a:rPr lang="de-DE" sz="1300" dirty="0" err="1" smtClean="0"/>
              <a:t>cCegQIABAA&amp;oq</a:t>
            </a:r>
            <a:r>
              <a:rPr lang="de-DE" sz="1300" dirty="0" smtClean="0"/>
              <a:t>=</a:t>
            </a:r>
            <a:r>
              <a:rPr lang="de-DE" sz="1300" dirty="0" err="1" smtClean="0"/>
              <a:t>reuterweg+frankfurt&amp;gs_lcp</a:t>
            </a:r>
            <a:r>
              <a:rPr lang="de-DE" sz="1300" dirty="0" smtClean="0"/>
              <a:t>=</a:t>
            </a:r>
            <a:r>
              <a:rPr lang="de-DE" sz="1300" dirty="0" err="1" smtClean="0"/>
              <a:t>CgNpbWcQAzICCAAyBggAEAgQHjIGCAAQCBAeMgQIABAYMgQIABAYOgUIABCxA</a:t>
            </a:r>
            <a:r>
              <a:rPr lang="de-DE" sz="1300" dirty="0" smtClean="0"/>
              <a:t>	zoICAAQsQMQgwE6BAgAEENQpM4BWPTiAWDN4wFoAHAAeACAAdYBiAHrDJIBBjE2LjIuMZgBAKABAaoBC2d3cy13aXotaW1nw	</a:t>
            </a:r>
            <a:r>
              <a:rPr lang="de-DE" sz="1300" dirty="0" err="1" smtClean="0"/>
              <a:t>AEB&amp;sclient</a:t>
            </a:r>
            <a:r>
              <a:rPr lang="de-DE" sz="1300" dirty="0" smtClean="0"/>
              <a:t>=</a:t>
            </a:r>
            <a:r>
              <a:rPr lang="de-DE" sz="1300" dirty="0" err="1" smtClean="0"/>
              <a:t>img&amp;ei</a:t>
            </a:r>
            <a:r>
              <a:rPr lang="de-DE" sz="1300" dirty="0" smtClean="0"/>
              <a:t>=nnXHYLmwN6b5sAes0ZCoDg&amp;bih=910&amp;biw=1920&amp;client=</a:t>
            </a:r>
            <a:r>
              <a:rPr lang="de-DE" sz="1300" dirty="0" err="1" smtClean="0"/>
              <a:t>firefox-b-d#imgrc</a:t>
            </a:r>
            <a:r>
              <a:rPr lang="de-DE" sz="1300" dirty="0" smtClean="0"/>
              <a:t>=A0RtzwcCwvyqdM</a:t>
            </a:r>
            <a:r>
              <a:rPr lang="de-DE" sz="1300" dirty="0"/>
              <a:t/>
            </a:r>
            <a:br>
              <a:rPr lang="de-DE" sz="1300" dirty="0"/>
            </a:br>
            <a:r>
              <a:rPr lang="de-DE" sz="1300" dirty="0" smtClean="0"/>
              <a:t>Folie 5, Abb. 10: Hansaallee</a:t>
            </a:r>
            <a:br>
              <a:rPr lang="de-DE" sz="1300" dirty="0" smtClean="0"/>
            </a:br>
            <a:r>
              <a:rPr lang="de-DE" sz="1300" dirty="0"/>
              <a:t>	</a:t>
            </a:r>
            <a:r>
              <a:rPr lang="de-DE" sz="1300" dirty="0">
                <a:hlinkClick r:id="rId5"/>
              </a:rPr>
              <a:t>https://</a:t>
            </a:r>
            <a:r>
              <a:rPr lang="de-DE" sz="1300" dirty="0" smtClean="0">
                <a:hlinkClick r:id="rId5"/>
              </a:rPr>
              <a:t>www.google.de/maps/place/Max-Planck-</a:t>
            </a:r>
            <a:r>
              <a:rPr lang="de-DE" sz="1300" dirty="0" smtClean="0"/>
              <a:t>	</a:t>
            </a:r>
            <a:r>
              <a:rPr lang="de-DE" sz="1300" dirty="0" smtClean="0">
                <a:hlinkClick r:id="rId6"/>
              </a:rPr>
              <a:t>Institut+f%C3%BCr+Rechtsgeschichte+und+Rechtstheorie</a:t>
            </a:r>
            <a:r>
              <a:rPr lang="de-DE" sz="1300" dirty="0">
                <a:hlinkClick r:id="rId6"/>
              </a:rPr>
              <a:t>/@50.1277919,8.6707187,3a,75y,90t/</a:t>
            </a:r>
            <a:r>
              <a:rPr lang="de-DE" sz="1300" dirty="0" err="1">
                <a:hlinkClick r:id="rId6"/>
              </a:rPr>
              <a:t>data</a:t>
            </a:r>
            <a:r>
              <a:rPr lang="de-DE" sz="1300" dirty="0">
                <a:hlinkClick r:id="rId6"/>
              </a:rPr>
              <a:t>=!</a:t>
            </a:r>
            <a:r>
              <a:rPr lang="de-DE" sz="1300" dirty="0" smtClean="0">
                <a:hlinkClick r:id="rId6"/>
              </a:rPr>
              <a:t>3m8!1e2!3m6!1sAF1QipMf1Awh</a:t>
            </a:r>
            <a:r>
              <a:rPr lang="de-DE" sz="1300" dirty="0" smtClean="0"/>
              <a:t>	8iL_J8IB1drYomauXUcammm2T98D39Zw!2e10!3e12!6shttps</a:t>
            </a:r>
            <a:r>
              <a:rPr lang="de-DE" sz="1300" dirty="0"/>
              <a:t>:%</a:t>
            </a:r>
            <a:r>
              <a:rPr lang="de-DE" sz="1300" dirty="0" smtClean="0"/>
              <a:t>2F%2Flh5.googleusercontent.com%2Fp%2FAF1QipMf1Awh8iL_J8IB1	drYomauXUcammm2T98D39Zw%3Dw114-h86-k-	no!7i4032!8i3024!4m13!1m7!3m6!1s0x47bd0eb2d263ef45:0x73f25ed4ae5d2810!2sReuterweg</a:t>
            </a:r>
            <a:r>
              <a:rPr lang="de-DE" sz="1300" dirty="0"/>
              <a:t>,+</a:t>
            </a:r>
            <a:r>
              <a:rPr lang="de-DE" sz="1300" dirty="0" smtClean="0"/>
              <a:t>Frankfurt+am+Main!3b1!8m2!3d50.120	2319!4d8.6707459!3m4!1s0x47bd094a82bbb1cb:0x4fc08cd7bb9ad18e!8m2!3d50.1277602!4d8.6707408	</a:t>
            </a:r>
            <a:r>
              <a:rPr lang="de-DE" sz="1300" dirty="0"/>
              <a:t>	</a:t>
            </a:r>
            <a:r>
              <a:rPr lang="de-DE" sz="1300" dirty="0" smtClean="0"/>
              <a:t/>
            </a:r>
            <a:br>
              <a:rPr lang="de-DE" sz="1300" dirty="0" smtClean="0"/>
            </a:br>
            <a:r>
              <a:rPr lang="de-DE" sz="1300" dirty="0" smtClean="0"/>
              <a:t>Folie 5, Abb. 11: Radweg </a:t>
            </a:r>
            <a:r>
              <a:rPr lang="de-DE" sz="1300" dirty="0" err="1" smtClean="0"/>
              <a:t>Eckenheimer</a:t>
            </a:r>
            <a:r>
              <a:rPr lang="de-DE" sz="1300" dirty="0" smtClean="0"/>
              <a:t> Landstraße an der Station </a:t>
            </a:r>
            <a:r>
              <a:rPr lang="de-DE" sz="1300" dirty="0" err="1" smtClean="0"/>
              <a:t>Glauburgstraßee</a:t>
            </a:r>
            <a:r>
              <a:rPr lang="de-DE" sz="1300" dirty="0"/>
              <a:t/>
            </a:r>
            <a:br>
              <a:rPr lang="de-DE" sz="1300" dirty="0"/>
            </a:br>
            <a:r>
              <a:rPr lang="de-DE" sz="1300" dirty="0"/>
              <a:t>	</a:t>
            </a:r>
            <a:r>
              <a:rPr lang="de-DE" sz="1300" dirty="0">
                <a:hlinkClick r:id="rId7"/>
              </a:rPr>
              <a:t>https://</a:t>
            </a:r>
            <a:r>
              <a:rPr lang="de-DE" sz="1300" dirty="0" smtClean="0">
                <a:hlinkClick r:id="rId7"/>
              </a:rPr>
              <a:t>www.google.com/search?q=station+glauburgstra%C3%9Fe+eckenheimer+landstra%C3%9Fe+radweg&amp;client=firefox-b-</a:t>
            </a:r>
            <a:r>
              <a:rPr lang="de-DE" sz="1300" dirty="0" smtClean="0"/>
              <a:t>	</a:t>
            </a:r>
            <a:r>
              <a:rPr lang="de-DE" sz="1300" dirty="0" err="1" smtClean="0"/>
              <a:t>d&amp;source</a:t>
            </a:r>
            <a:r>
              <a:rPr lang="de-DE" sz="1300" dirty="0" smtClean="0"/>
              <a:t>=</a:t>
            </a:r>
            <a:r>
              <a:rPr lang="de-DE" sz="1300" dirty="0" err="1" smtClean="0"/>
              <a:t>lnms&amp;tbm</a:t>
            </a:r>
            <a:r>
              <a:rPr lang="de-DE" sz="1300" dirty="0" smtClean="0"/>
              <a:t>=</a:t>
            </a:r>
            <a:r>
              <a:rPr lang="de-DE" sz="1300" dirty="0" err="1" smtClean="0"/>
              <a:t>isch&amp;sa</a:t>
            </a:r>
            <a:r>
              <a:rPr lang="de-DE" sz="1300" dirty="0" smtClean="0"/>
              <a:t>=</a:t>
            </a:r>
            <a:r>
              <a:rPr lang="de-DE" sz="1300" dirty="0" err="1" smtClean="0"/>
              <a:t>X&amp;ved</a:t>
            </a:r>
            <a:r>
              <a:rPr lang="de-DE" sz="1300" smtClean="0"/>
              <a:t>=2ahUKEwi1uPiggZzxAhXKgf0HHeWdDykQ_AUoA3oECAEQBQ&amp;biw=1920&amp;bih=910#imgrc=	Hafgq1Byyj</a:t>
            </a:r>
            <a:r>
              <a:rPr lang="de-DE" sz="1300" dirty="0" smtClean="0"/>
              <a:t>	</a:t>
            </a:r>
            <a:r>
              <a:rPr lang="de-DE" sz="1300" dirty="0" err="1" smtClean="0"/>
              <a:t>xmQM</a:t>
            </a:r>
            <a:endParaRPr lang="de-DE" sz="1300" dirty="0"/>
          </a:p>
        </p:txBody>
      </p:sp>
      <p:sp>
        <p:nvSpPr>
          <p:cNvPr id="3" name="Foliennummernplatzhalter 2"/>
          <p:cNvSpPr>
            <a:spLocks noGrp="1"/>
          </p:cNvSpPr>
          <p:nvPr>
            <p:ph type="sldNum" sz="quarter" idx="12"/>
          </p:nvPr>
        </p:nvSpPr>
        <p:spPr/>
        <p:txBody>
          <a:bodyPr/>
          <a:lstStyle/>
          <a:p>
            <a:pPr rtl="0"/>
            <a:fld id="{13D2E340-0663-474B-992C-9192B5C45E57}" type="slidenum">
              <a:rPr lang="de-DE" noProof="0" smtClean="0"/>
              <a:t>7</a:t>
            </a:fld>
            <a:endParaRPr lang="de-DE" noProof="0"/>
          </a:p>
        </p:txBody>
      </p:sp>
      <p:sp>
        <p:nvSpPr>
          <p:cNvPr id="4" name="Fußzeilenplatzhalter 3"/>
          <p:cNvSpPr>
            <a:spLocks noGrp="1"/>
          </p:cNvSpPr>
          <p:nvPr>
            <p:ph type="ftr" sz="quarter" idx="11"/>
          </p:nvPr>
        </p:nvSpPr>
        <p:spPr>
          <a:xfrm>
            <a:off x="207034" y="6314440"/>
            <a:ext cx="11576977" cy="457296"/>
          </a:xfrm>
        </p:spPr>
        <p:txBody>
          <a:bodyPr/>
          <a:lstStyle/>
          <a:p>
            <a:pPr algn="ctr"/>
            <a:r>
              <a:rPr lang="de-DE" dirty="0">
                <a:solidFill>
                  <a:schemeClr val="bg1">
                    <a:lumMod val="65000"/>
                  </a:schemeClr>
                </a:solidFill>
              </a:rPr>
              <a:t>Martina van Holst, </a:t>
            </a:r>
            <a:r>
              <a:rPr lang="de-DE" dirty="0" err="1">
                <a:solidFill>
                  <a:schemeClr val="bg1">
                    <a:lumMod val="65000"/>
                  </a:schemeClr>
                </a:solidFill>
              </a:rPr>
              <a:t>Matrikelnr</a:t>
            </a:r>
            <a:r>
              <a:rPr lang="de-DE" dirty="0">
                <a:solidFill>
                  <a:schemeClr val="bg1">
                    <a:lumMod val="65000"/>
                  </a:schemeClr>
                </a:solidFill>
              </a:rPr>
              <a:t>. 7425866, 2. Semester Geographien der Globalisierung: Anwendungsfelder der Mobilitätsforschung. </a:t>
            </a:r>
          </a:p>
          <a:p>
            <a:pPr algn="ctr"/>
            <a:r>
              <a:rPr lang="de-DE" dirty="0">
                <a:solidFill>
                  <a:schemeClr val="bg1">
                    <a:lumMod val="65000"/>
                  </a:schemeClr>
                </a:solidFill>
              </a:rPr>
              <a:t>Dozenten: Robert </a:t>
            </a:r>
            <a:r>
              <a:rPr lang="de-DE" dirty="0" err="1">
                <a:solidFill>
                  <a:schemeClr val="bg1">
                    <a:lumMod val="65000"/>
                  </a:schemeClr>
                </a:solidFill>
              </a:rPr>
              <a:t>Schönduwe</a:t>
            </a:r>
            <a:r>
              <a:rPr lang="de-DE" dirty="0">
                <a:solidFill>
                  <a:schemeClr val="bg1">
                    <a:lumMod val="65000"/>
                  </a:schemeClr>
                </a:solidFill>
              </a:rPr>
              <a:t> und Heiner Monheim</a:t>
            </a:r>
          </a:p>
        </p:txBody>
      </p:sp>
    </p:spTree>
    <p:extLst>
      <p:ext uri="{BB962C8B-B14F-4D97-AF65-F5344CB8AC3E}">
        <p14:creationId xmlns:p14="http://schemas.microsoft.com/office/powerpoint/2010/main" val="3209009639"/>
      </p:ext>
    </p:extLst>
  </p:cSld>
  <p:clrMapOvr>
    <a:masterClrMapping/>
  </p:clrMapOvr>
</p:sld>
</file>

<file path=ppt/theme/theme1.xml><?xml version="1.0" encoding="utf-8"?>
<a:theme xmlns:a="http://schemas.openxmlformats.org/drawingml/2006/main" name="Schlagzeilen">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478403_TF45175639" id="{6C586813-0176-4141-BB6A-78A9193645EC}" vid="{98A4AB77-8803-4F3D-9FAF-C0F81347EDBE}"/>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60E032F-2E55-4A86-BB2D-1A317C642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7EC923-6023-4411-8330-A0042153EED3}">
  <ds:schemaRefs>
    <ds:schemaRef ds:uri="http://schemas.microsoft.com/sharepoint/v3/contenttype/forms"/>
  </ds:schemaRefs>
</ds:datastoreItem>
</file>

<file path=customXml/itemProps3.xml><?xml version="1.0" encoding="utf-8"?>
<ds:datastoreItem xmlns:ds="http://schemas.openxmlformats.org/officeDocument/2006/customXml" ds:itemID="{6DB4AFBF-E012-4607-B95C-D9E661912AC6}">
  <ds:schemaRef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16c05727-aa75-4e4a-9b5f-8a80a1165891"/>
    <ds:schemaRef ds:uri="http://purl.org/dc/elements/1.1/"/>
    <ds:schemaRef ds:uri="http://purl.org/dc/terms/"/>
    <ds:schemaRef ds:uri="http://schemas.openxmlformats.org/package/2006/metadata/core-properties"/>
    <ds:schemaRef ds:uri="71af3243-3dd4-4a8d-8c0d-dd76da1f02a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Präsentation Biografie</Template>
  <TotalTime>0</TotalTime>
  <Words>534</Words>
  <Application>Microsoft Office PowerPoint</Application>
  <PresentationFormat>Breitbild</PresentationFormat>
  <Paragraphs>59</Paragraphs>
  <Slides>7</Slides>
  <Notes>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Arial</vt:lpstr>
      <vt:lpstr>Calibri</vt:lpstr>
      <vt:lpstr>Century Schoolbook</vt:lpstr>
      <vt:lpstr>Corbel</vt:lpstr>
      <vt:lpstr>Schlagzeilen</vt:lpstr>
      <vt:lpstr>Verkehrssituationen</vt:lpstr>
      <vt:lpstr>Heimatort Frankfurt am Main</vt:lpstr>
      <vt:lpstr>Heimatort Frankfurt am Main</vt:lpstr>
      <vt:lpstr>Studienort Frankfurt am Main</vt:lpstr>
      <vt:lpstr>Studienort Frankfurt am Main</vt:lpstr>
      <vt:lpstr>Abbildungen Folie 1, Abb. 1: Frankfurt Rad   https://www.google.com/search?q=+verkehr+frankfurt&amp;tbm=isch&amp;ved=2ahUKEwjxvYrZrpfxAhWVvKQKHTzHCQ0Q2- cCegQIABAA&amp;oq=+verkehr+frankfurt&amp;gs_lcp=CgNpbWcQAzIGCAAQCBAeMgQIABAYMgQIABAYMgQIABAYMgQIABAY MgQIABAYMgQIABAYMgQIABAYMgQIABAYMgQIABAYOgcIABCxAxBDOgUIABCxAzoCCAA6BggAEAcQHjoICAAQCBA HEB5Q8OsDWLv- A2Dn_wNoAHAAeACAAVaIAfYEkgEBOZgBAKABAaoBC2d3cy13aXotaW1nwAEB&amp;sclient=img&amp;ei=s2vHYLGYGpX5kgW8j qdo&amp;bih=910&amp;biw=1920&amp;client=firefox-b-d#imgrc=9BfNwlcjIh5N6M Folie 2, Abb. 2: Frankfurt Kräne   https://www.google.com/search?q=viele+Kr%C3%A4ne+frankfurt&amp;tbm=isch&amp;ved=2ahUKEwj196ycsZfxAhVPNuwKHemxA lEQ2- cCegQIABAA&amp;oq=viele+Kr%C3%A4ne+frankfurt&amp;gs_lcp=CgNpbWcQAzoECAAQHlD2a1i0dWCZdmgAcAB4AIABUogBlQW SAQIxMJgBAKABAaoBC2d3cy13aXotaW1nwAEB&amp;sclient=img&amp;ei=WW7HYLXnFs_ssAfp44qIBQ&amp;bih=910&amp;biw=1920&amp;cli ent=firefox-b- d#imgrc=lfZbGZv-_G-ofM Folie 2, Abb. 3: Pendelverkehr  https://www.google.com/search?q=pendler+frankfurt&amp;tbm=isch&amp;ved=2ahUKEwjVgOr0sZfxAhWCGewKHQOgCL0Q2- cCegQIABAA&amp;oq=pendler+frankfurt&amp;gs_lcp=CgNpbWcQAzIECAAQGDIECAAQGDIECAAQGDIECAAQGDIECAAQGDIECAAQGFC UpgFYt7sBYOW8AWgAcAB4AIABWogBjQeSAQIxMpgBAKABAaoBC2d3cy13aXotaW1nwAEB&amp;sclient=img&amp;ei=Em_HYNWvOIKzsAe DwKLoCw&amp;bih=910&amp;biw=1920&amp;client=firefox-b-d#imgrc=R-A46SVaKGFzMM&amp;imgdii=LGnPZUOOBdekVM Folie 2, Abb. 4: volle U-Bahn      https://www.google.com/search?q=frankfurt+volle+u- bahn&amp;tbm=isch&amp;ved=2ahUKEwiz4eO9spfxAhUuuaQKHRAvDDUQ2-cCegQIABAA&amp;oq=frankfurt+volle+u- bahn&amp;gs_lcp=CgNpbWcQAzoECAAQQzoFCAAQsQM6BwgAELEDEEM6AggAOgQIABAeOgYIABAIEB46BAgAEBhQs3FYlI UBYLKGAWgAcAB4AIABlwGIAcoIkgEEMTEuMpgBAKABAaoBC2d3cy13aXotaW1nwAEB&amp;sclient=img&amp;ei=q2_HYPPfN67 ykgWQ3rCoAw&amp;bih=910&amp;biw=1920&amp;client=firefox-b-d#imgrc=oj3lWt4Y61BzLM Folie 3, Abb. 5: begrünte Gleise  https://www.google.com/search?q=begr%C3%BCnte+Stra%C3%9Fenbahn+europaviertel&amp;client=firefox-b- d&amp;source=lnms&amp;tbm=isch&amp;sa=X&amp;ved=2ahUKEwjEvc7Js5fxAhUHG- wKHb3sDV8Q_AUoA3oECAEQBQ&amp;biw=1920&amp;bih=910#imgrc=U8w57pOfoVBZ7M&amp;imgdii=wfKp1QCJ89uadM Folie 3, Abb. 6: autofreie Hauptwache  https://www.google.com/search?q=autofreie+hauptwache+frankfurt&amp;tbm=isch&amp;ved=2ahUKEwiIu-b4rpfxAhXTM-wKHf16B6wQ2- cCegQIABAA&amp;oq=autofreie+hauptwache+frankfurt&amp;gs_lcp=CgNpbWcQAzoGCAAQBxAeOggIABAIEAcQHlCJi6ECWKyroQJgyayhAmgAcAB4AY AB8wGIAYEPkgEGMTcuMi4xmAEAoAEBqgELZ3dzLXdpei1pbWfAAQE&amp;sclient=img&amp;ei=9WvHYMjsOdPnsAf99Z3gCg&amp;bih=910&amp;biw=1920&amp;cl ient=firefox-b-d#imgrc=4dDZbcy3Y_eW_M  </vt:lpstr>
      <vt:lpstr>Abbildungen Folie 4, Abb. 7: Alleenring   https://www.google.com/search?q=alleenring+frankfurt&amp;tbm=isch&amp;ved=2ahUKEwj70oSatpfxAhWPs6QKHeRWCu4Q2- cCegQIABAA&amp;oq=alleenring+frankfurt&amp;gs_lcp=CgNpbWcQAzICCAA6BggAEAcQHjoICAAQCBAHEB5Qn- cCWM31AmDt9gJoAHAAeACAAccBiAGICJIBAzguM5gBAKABAaoBC2d3cy13aXotaW1nwAEB&amp;sclient=img&amp;ei=knPHYPvBKo_nkgXkranwDg&amp; bih=910&amp;biw=1920&amp;client=firefox-b-d#imgrc=TpZe6QBRaJh5tM Folie 4, Abb. 8: U-Bahn-Station Holzhausenstraße   https://www.google.com/search?q=taktdichte+a-Strecke+frankfurt&amp;client=firefox-b- d&amp;source=lnms&amp;tbm=isch&amp;sa=X&amp;ved=2ahUKEwjVvvTDt5fxAhXFxqQKHd3hAbMQ_AUoAXoECAMQAw&amp;biw=1920&amp;bih=910#imgrc =LdM0v373dqAQOM Folie 4, Abb. 9: Reuterweg  https://www.google.com/search?q=reuterweg+frankfurt&amp;tbm=isch&amp;ved=2ahUKEwi59_-TuJfxAhWmPOwKHawoBOUQ2- cCegQIABAA&amp;oq=reuterweg+frankfurt&amp;gs_lcp=CgNpbWcQAzICCAAyBggAEAgQHjIGCAAQCBAeMgQIABAYMgQIABAYOgUIABCxA zoICAAQsQMQgwE6BAgAEENQpM4BWPTiAWDN4wFoAHAAeACAAdYBiAHrDJIBBjE2LjIuMZgBAKABAaoBC2d3cy13aXotaW1nw AEB&amp;sclient=img&amp;ei=nnXHYLmwN6b5sAes0ZCoDg&amp;bih=910&amp;biw=1920&amp;client=firefox-b-d#imgrc=A0RtzwcCwvyqdM Folie 5, Abb. 10: Hansaallee  https://www.google.de/maps/place/Max-Planck- Institut+f%C3%BCr+Rechtsgeschichte+und+Rechtstheorie/@50.1277919,8.6707187,3a,75y,90t/data=!3m8!1e2!3m6!1sAF1QipMf1Awh 8iL_J8IB1drYomauXUcammm2T98D39Zw!2e10!3e12!6shttps:%2F%2Flh5.googleusercontent.com%2Fp%2FAF1QipMf1Awh8iL_J8IB1 drYomauXUcammm2T98D39Zw%3Dw114-h86-k- no!7i4032!8i3024!4m13!1m7!3m6!1s0x47bd0eb2d263ef45:0x73f25ed4ae5d2810!2sReuterweg,+Frankfurt+am+Main!3b1!8m2!3d50.120 2319!4d8.6707459!3m4!1s0x47bd094a82bbb1cb:0x4fc08cd7bb9ad18e!8m2!3d50.1277602!4d8.6707408   Folie 5, Abb. 11: Radweg Eckenheimer Landstraße an der Station Glauburgstraßee  https://www.google.com/search?q=station+glauburgstra%C3%9Fe+eckenheimer+landstra%C3%9Fe+radweg&amp;client=firefox-b- d&amp;source=lnms&amp;tbm=isch&amp;sa=X&amp;ved=2ahUKEwi1uPiggZzxAhXKgf0HHeWdDykQ_AUoA3oECAEQBQ&amp;biw=1920&amp;bih=910#imgrc= Hafgq1Byyj xmQM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2021-06-14T14:10:27Z</dcterms:created>
  <dcterms:modified xsi:type="dcterms:W3CDTF">2021-06-16T11:08:00Z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