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  <p:sldMasterId id="2147483752" r:id="rId2"/>
  </p:sldMasterIdLst>
  <p:sldIdLst>
    <p:sldId id="260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56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6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8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39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85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10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39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58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80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00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98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9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97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32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1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0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2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0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1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7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9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44" r:id="rId4"/>
    <p:sldLayoutId id="2147483845" r:id="rId5"/>
    <p:sldLayoutId id="2147483846" r:id="rId6"/>
    <p:sldLayoutId id="2147483851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6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1AF62-03D9-4D72-8825-670B05F0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5564248"/>
          </a:xfrm>
        </p:spPr>
        <p:txBody>
          <a:bodyPr>
            <a:normAutofit/>
          </a:bodyPr>
          <a:lstStyle/>
          <a:p>
            <a:r>
              <a:rPr lang="de-DE" sz="4000" u="sng" dirty="0">
                <a:latin typeface="Arial Narrow" panose="020B0606020202030204" pitchFamily="34" charset="0"/>
                <a:cs typeface="Aldhabi" panose="020B0604020202020204" pitchFamily="2" charset="-78"/>
              </a:rPr>
              <a:t>Verkehrsproble</a:t>
            </a:r>
            <a:r>
              <a:rPr lang="de-DE" sz="4000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ldhabi" panose="020B0604020202020204" pitchFamily="2" charset="-78"/>
              </a:rPr>
              <a:t>me</a:t>
            </a: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ldhabi" panose="020B0604020202020204" pitchFamily="2" charset="-78"/>
              </a:rPr>
              <a:t>: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ldhabi" panose="020B0604020202020204" pitchFamily="2" charset="-78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ldhabi" panose="020B0604020202020204" pitchFamily="2" charset="-78"/>
              </a:rPr>
              <a:t>- Hohes Verkehrsaufko</a:t>
            </a: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mmen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Starke Lärmbelastung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ÖPNV schlecht ausgebaut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Gelungene Verkehrsmaßnahmen</a:t>
            </a: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Gefahrminimierung durch Dorferneuerung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Barrierefreier Zugang zu Bussen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505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186637-C6EF-4B87-BFBD-BF8A52C5A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5230615"/>
          </a:xfrm>
        </p:spPr>
        <p:txBody>
          <a:bodyPr>
            <a:normAutofit fontScale="90000"/>
          </a:bodyPr>
          <a:lstStyle/>
          <a:p>
            <a:r>
              <a:rPr lang="de-DE" sz="4000" u="sng" dirty="0">
                <a:latin typeface="Arial Narrow" panose="020B0606020202030204" pitchFamily="34" charset="0"/>
              </a:rPr>
              <a:t>Proble</a:t>
            </a:r>
            <a:r>
              <a:rPr lang="de-DE" sz="4000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matisch in Frankfurt</a:t>
            </a: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Lautstärke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Geschwindigkeit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Parkplatzmangel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Beengte Straßen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Gut an Frankfurt</a:t>
            </a: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: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ÖPNV</a:t>
            </a:r>
            <a:b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de-DE" sz="4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- Ausbau von Fahrradwegen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682361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5E8"/>
      </a:lt2>
      <a:accent1>
        <a:srgbClr val="D19651"/>
      </a:accent1>
      <a:accent2>
        <a:srgbClr val="A9A64F"/>
      </a:accent2>
      <a:accent3>
        <a:srgbClr val="90AB63"/>
      </a:accent3>
      <a:accent4>
        <a:srgbClr val="66B253"/>
      </a:accent4>
      <a:accent5>
        <a:srgbClr val="58B46B"/>
      </a:accent5>
      <a:accent6>
        <a:srgbClr val="53B28E"/>
      </a:accent6>
      <a:hlink>
        <a:srgbClr val="6283AA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Avenir Next LT Pro</vt:lpstr>
      <vt:lpstr>Century Gothic</vt:lpstr>
      <vt:lpstr>Modern Love</vt:lpstr>
      <vt:lpstr>BohemianVTI</vt:lpstr>
      <vt:lpstr>BrushVTI</vt:lpstr>
      <vt:lpstr>Verkehrsprobleme: - Hohes Verkehrsaufkommen - Starke Lärmbelastung - ÖPNV schlecht ausgebaut  Gelungene Verkehrsmaßnahmen: - Gefahrminimierung durch Dorferneuerung - Barrierefreier Zugang zu Bussen</vt:lpstr>
      <vt:lpstr>Problematisch in Frankfurt: - Lautstärke - Geschwindigkeit - Parkplatzmangel - Beengte Straßen  Gut an Frankfurt: - ÖPNV - Ausbau von Fahrradwegen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Francesca Seibold</dc:creator>
  <cp:lastModifiedBy>Francesca Seibold</cp:lastModifiedBy>
  <cp:revision>4</cp:revision>
  <dcterms:created xsi:type="dcterms:W3CDTF">2021-06-24T21:44:49Z</dcterms:created>
  <dcterms:modified xsi:type="dcterms:W3CDTF">2021-06-24T22:28:12Z</dcterms:modified>
</cp:coreProperties>
</file>