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6DB10-ABC9-024F-DCF6-BF1E81C2B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8FE329-B1A7-1C07-E522-CAABDD6C7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A0340-634A-5DB4-B8E3-91AB6C5D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4125F0-2B01-5AD7-58FE-867E19E2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72A7B6-D705-660D-BFD4-221C03C7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59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085BC-7BC7-4FA4-39F9-3D0B62D5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DD4949-73F3-50C5-8AA7-1BA0AF7CF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16F7C9-266E-89F1-8907-2D571093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E9DC2-0F7D-F706-6D85-75BAFE36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1E4CE-01DB-EE7E-9EA0-74A4D63B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92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324F98F-C048-BAEC-5D8E-09D96E4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3D09FD-295D-0E20-D932-5B6AFAE37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5D041A-05BE-5A23-150E-5C4602F2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3FF56-75EF-AF3D-5BAE-FD24920D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43F5FF-FC3A-D0A3-5F6D-7CA607C9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09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CB134-B4A6-2650-87A5-74471372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889B9A-F4ED-D50D-3ADA-19C212D87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FB64E7-5E01-BA87-4AAC-7001DE85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9745AB-2A09-DA00-4406-A91CEEFD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A870B1-37AA-C721-112E-D6852ED2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49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A7EF6-F66E-42C7-2C50-AE8723FC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DDE6B6-F3E6-9876-5DC1-97DA734B9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037257-C809-7B3A-FC9E-BB12208C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8B8DC6-7703-3EEA-82F3-494767E3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62F363-A7E0-7F28-51EF-C7CC22F4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82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1E07E-3169-067A-D1E4-F36FA5F7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62F54-5F20-8C5A-FC90-B04404687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E5446E-1C5F-AD14-CE6E-E40EDFF37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FA973C-2E71-7AF7-319B-5929A1F6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3BA009-D247-4697-1782-0DB22402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492310-6598-6AFD-BB92-8CEC69C6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37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15711-8DCA-BACE-0FD3-43466B8B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048B57-C6AD-4AB0-6683-07A1AB29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1CB30B-7D63-54C6-5EA2-D1A1160AD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8946E3-F3E8-A7F8-1C7D-F228ED6DB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F8C8BE-40F6-85F9-386B-CF2E4869D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C70237-AB1F-8836-4A3A-6352E9A8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A7B187-E931-FF38-F089-D55A7D28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4CD74F-D3C7-0E28-008A-69EB7C27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03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242FB-D454-CE9C-80A2-AB596831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A8A9D5-137E-E4C9-C250-8CEC45FF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986035-99B1-9005-8320-72750D39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AD316B-878C-9CF5-83ED-DE6DA6CF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47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A9A0B1-102A-9DCB-4807-D9BAFAD6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D1E98E-F70A-DA11-713D-676C9CAE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98AC7C-C9B5-D387-A3BA-757BD894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27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E744C-043E-A6AE-A8C7-64A461BE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1683B7-FF82-BCA1-4E7F-9CFDC29C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E0A303-B107-0FC8-E9CD-C0741A8FD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77A89A-05BE-60BB-7A91-80020C7F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60E7CD-85B6-4DF0-2B7C-D8409F37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A20C24-8EEA-C6C1-C8DF-83B66173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12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97136-FDF0-E536-D2AD-42381268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282165-366C-49E3-C6C1-D42E5FE6E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45970C-1C38-F1F7-4192-6D33214C8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109D68-A617-237E-D095-280D144C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8BB2FF-57FC-DEFF-1306-ECA8084A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0777F9-0D40-4AF9-4989-AB76529D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3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0DFBCE-D2A0-E287-278D-ACAA0674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A2E964-BFB6-C8F0-AE7C-8BE2DCEBE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A0E61C-6957-FB64-0D7F-BAC0ECE7D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746CC-9572-4A85-9B04-0E9F378B5C0B}" type="datetimeFigureOut">
              <a:rPr lang="de-DE" smtClean="0"/>
              <a:t>01.05.2025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CF9E96-32B6-A6F0-703D-BE25B4B96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4F4EC1-065A-9C41-FA60-C3FB165EE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3584B-C600-4A34-9276-EF3825E28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03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B7F92D-6380-7C14-F00B-01D19075ED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276"/>
          <a:stretch/>
        </p:blipFill>
        <p:spPr>
          <a:xfrm>
            <a:off x="400724" y="2343807"/>
            <a:ext cx="5181761" cy="37994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8040F2F-A4FE-F603-A921-EEC91AD65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897" y="80961"/>
            <a:ext cx="5619001" cy="6777039"/>
          </a:xfrm>
          <a:prstGeom prst="rect">
            <a:avLst/>
          </a:prstGeom>
        </p:spPr>
      </p:pic>
      <p:pic>
        <p:nvPicPr>
          <p:cNvPr id="8" name="24 track 24">
            <a:hlinkClick r:id="" action="ppaction://media"/>
            <a:extLst>
              <a:ext uri="{FF2B5EF4-FFF2-40B4-BE49-F238E27FC236}">
                <a16:creationId xmlns:a16="http://schemas.microsoft.com/office/drawing/2014/main" id="{E47D1C72-F6E3-9F6B-AA54-5EFEC40CC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9319" y="830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474B95-F2F3-6229-D2AE-583F0C69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05" y="577247"/>
            <a:ext cx="5129870" cy="51298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656E36-1376-48D9-6BDE-34709BE83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23" y="286564"/>
            <a:ext cx="5510871" cy="57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Eck, Clarissa</dc:creator>
  <cp:lastModifiedBy>Eck, Clarissa</cp:lastModifiedBy>
  <cp:revision>2</cp:revision>
  <dcterms:created xsi:type="dcterms:W3CDTF">2025-05-01T12:09:24Z</dcterms:created>
  <dcterms:modified xsi:type="dcterms:W3CDTF">2025-05-01T12:29:53Z</dcterms:modified>
</cp:coreProperties>
</file>