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858E9-EEA5-BC98-6EBD-05F082565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24A896-358A-3953-8D36-271E70905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DF5496-00A3-6AEF-7CB5-4250CD86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A96258-797C-2EB9-7808-8DF6C976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C06A2-7FE7-144C-9DA1-A092F7B8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4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341AF-E4BC-18A1-196F-6143D26C7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D46A2A0-0E45-3C2B-B661-9E3787DA3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3CA68B-A976-3D63-9956-18D911A8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5A92E-B8BF-0150-7983-D0ED8666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581F7-7252-52A7-0540-AA5F8ECF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56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BCAF6A-DFBD-7F90-E372-D16FAFC21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0E76D6-4788-7024-A654-243C5A734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2E5BB1-6CD1-54FD-FC55-FA5A2EC0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8870A-4C00-FF45-5FCA-E6675106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2E4C9B-85C2-D3EA-BBCC-76EBAD95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1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DF946-9A13-CAB2-EB5B-D3C35342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1094A-7625-B2A7-6991-7B40E177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A42E4-2F3F-CC45-8CD3-D409172D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F03816-08C4-7CF6-8E56-2D784A01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7664F6-1133-C95E-9310-DA4F8671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33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929F3-9ABE-6639-2957-D14A150B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DA2C2C-6BC0-DE29-C979-17BDD95CA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35EA2A-AD13-3436-251D-2CAAFFD2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6EEE60-2FFD-2456-1E84-359E8CCC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701533-4A3B-3D02-4619-DFAE6BC4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8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5743B-7BD3-C17E-0498-E4A6701E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27840-0354-F3AC-23B6-EC9CECB0E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993034-4DD5-2244-1429-647E28FDE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5F3B63-69BF-969A-622F-822F8A77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68ECA7-8397-313D-9FA7-82088818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2B8A1D-A0C4-501B-7C95-184D350D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97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29BC-596F-B0A8-BB77-8C26FB47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B952E3-BCFD-2AB4-C26C-EFACBA5E0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14805C-DA9B-F7D8-FC56-65D94CC3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4BAB94-2844-608B-702F-916CF29B5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6AEE49-B993-2AE3-A9F3-8DE6858F7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F99DF2-EAE9-1FB5-AC5E-E26B2AE49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F9B5C8-55A7-D54E-8E56-D853AB1D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8E8A85-DFFC-4D14-A1A1-FB37D7C4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26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780DF-237C-E68B-96DB-B4EF8CE3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240C9E7-FC0D-9BA9-41B7-4232D9E1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F503B6-0980-AC27-3EFC-671BBB2B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52E4BF-231C-6CEE-DCCF-8E5A3007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93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0FF61D-43A0-EA84-A443-00753128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104D11-945B-E098-A5C5-1D9732BA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4F2512-B04F-F108-507F-6C495EC1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33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6432C-E16F-DF2D-760F-6B7515CC2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997B4E-19A3-DFC3-52A9-EE231CC6D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1AC5CA-0BC3-4C3B-E2C0-0573159CB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59CC9F-CCFA-C8D1-4867-8DB4AD54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E92C8F-F74F-E147-D94E-21008AD6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EF54A4-2B4B-5F77-02EE-7809218D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9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D0682-BB9D-0F11-AA6C-A7843657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1E97E-A0D9-1A1C-3007-C8B7602B6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C3A60D-AE6F-4173-19F4-904C75791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F3E296-EC81-105B-4B88-0844809E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D932AF-2BD4-84F1-8948-583EDC7F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E7E67F-2270-8ED3-B692-2804F5DF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5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6A91C4-FA76-B172-9042-BE9F6836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FE28C6-FABF-67A1-66E0-1EE6F6C7D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293A8-C4B3-E7DD-96A5-A5BD19ACA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B35D06-9C8E-4302-BA03-0FAC91963C0A}" type="datetimeFigureOut">
              <a:rPr lang="de-DE" smtClean="0"/>
              <a:t>14.05.2025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17AFBE-6D55-AC16-2764-02F75C593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81A3A4-9137-2E9D-E206-B9E953B6A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D7BDF1-B577-40D1-A940-297E1A77D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07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629E52D-96A8-98D2-592A-D1547CA77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658" y="0"/>
            <a:ext cx="4759469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906B707-59BB-5EEA-98A8-34A595334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674" y="0"/>
            <a:ext cx="4667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C06609B-EF02-6D18-D5E9-E9546BB8D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943" y="409153"/>
            <a:ext cx="5468113" cy="60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7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67A76F4-B78A-5521-AEEB-1CB09CC41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21" y="105103"/>
            <a:ext cx="4402964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0A5C717-60DD-8048-E057-6103021E3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103"/>
            <a:ext cx="4374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A7A5BE9-4BB5-E45A-EE5E-4B4923AF2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914" y="0"/>
            <a:ext cx="5148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1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Eck, Clarissa</dc:creator>
  <cp:lastModifiedBy>Eck, Clarissa</cp:lastModifiedBy>
  <cp:revision>1</cp:revision>
  <dcterms:created xsi:type="dcterms:W3CDTF">2025-05-14T16:30:53Z</dcterms:created>
  <dcterms:modified xsi:type="dcterms:W3CDTF">2025-05-14T16:35:56Z</dcterms:modified>
</cp:coreProperties>
</file>